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Lst>
  <p:notesMasterIdLst>
    <p:notesMasterId r:id="rId48"/>
  </p:notesMasterIdLst>
  <p:handoutMasterIdLst>
    <p:handoutMasterId r:id="rId49"/>
  </p:handoutMasterIdLst>
  <p:sldIdLst>
    <p:sldId id="1063" r:id="rId2"/>
    <p:sldId id="915" r:id="rId3"/>
    <p:sldId id="916" r:id="rId4"/>
    <p:sldId id="1066" r:id="rId5"/>
    <p:sldId id="1096" r:id="rId6"/>
    <p:sldId id="1099" r:id="rId7"/>
    <p:sldId id="1100" r:id="rId8"/>
    <p:sldId id="1101" r:id="rId9"/>
    <p:sldId id="1120" r:id="rId10"/>
    <p:sldId id="1098" r:id="rId11"/>
    <p:sldId id="1102" r:id="rId12"/>
    <p:sldId id="1103" r:id="rId13"/>
    <p:sldId id="1095" r:id="rId14"/>
    <p:sldId id="1104" r:id="rId15"/>
    <p:sldId id="1127" r:id="rId16"/>
    <p:sldId id="1108" r:id="rId17"/>
    <p:sldId id="1105" r:id="rId18"/>
    <p:sldId id="1106" r:id="rId19"/>
    <p:sldId id="1109" r:id="rId20"/>
    <p:sldId id="1107" r:id="rId21"/>
    <p:sldId id="1110" r:id="rId22"/>
    <p:sldId id="1111" r:id="rId23"/>
    <p:sldId id="1128" r:id="rId24"/>
    <p:sldId id="1129" r:id="rId25"/>
    <p:sldId id="1112" r:id="rId26"/>
    <p:sldId id="1126" r:id="rId27"/>
    <p:sldId id="1113" r:id="rId28"/>
    <p:sldId id="1114" r:id="rId29"/>
    <p:sldId id="1115" r:id="rId30"/>
    <p:sldId id="1116" r:id="rId31"/>
    <p:sldId id="1118" r:id="rId32"/>
    <p:sldId id="1117" r:id="rId33"/>
    <p:sldId id="1119" r:id="rId34"/>
    <p:sldId id="855" r:id="rId35"/>
    <p:sldId id="1125" r:id="rId36"/>
    <p:sldId id="858" r:id="rId37"/>
    <p:sldId id="859" r:id="rId38"/>
    <p:sldId id="860" r:id="rId39"/>
    <p:sldId id="861" r:id="rId40"/>
    <p:sldId id="862" r:id="rId41"/>
    <p:sldId id="1122" r:id="rId42"/>
    <p:sldId id="1121" r:id="rId43"/>
    <p:sldId id="1123" r:id="rId44"/>
    <p:sldId id="1124" r:id="rId45"/>
    <p:sldId id="1065" r:id="rId46"/>
    <p:sldId id="1064" r:id="rId47"/>
  </p:sldIdLst>
  <p:sldSz cx="9144000" cy="5143500" type="screen16x9"/>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9">
          <p15:clr>
            <a:srgbClr val="A4A3A4"/>
          </p15:clr>
        </p15:guide>
        <p15:guide id="2" pos="2902">
          <p15:clr>
            <a:srgbClr val="A4A3A4"/>
          </p15:clr>
        </p15:guide>
        <p15:guide id="3" orient="horz" pos="1784">
          <p15:clr>
            <a:srgbClr val="A4A3A4"/>
          </p15:clr>
        </p15:guide>
      </p15:sldGuideLst>
    </p:ext>
    <p:ext uri="{2D200454-40CA-4A62-9FC3-DE9A4176ACB9}">
      <p15:notesGuideLst xmlns:p15="http://schemas.microsoft.com/office/powerpoint/2012/main">
        <p15:guide id="1" orient="horz" pos="2861">
          <p15:clr>
            <a:srgbClr val="A4A3A4"/>
          </p15:clr>
        </p15:guide>
        <p15:guide id="2" pos="22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03260"/>
    <a:srgbClr val="1010B6"/>
    <a:srgbClr val="FFFFFF"/>
    <a:srgbClr val="6666FF"/>
    <a:srgbClr val="3333FF"/>
    <a:srgbClr val="2F5597"/>
    <a:srgbClr val="0000FF"/>
    <a:srgbClr val="3366FF"/>
    <a:srgbClr val="061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8" autoAdjust="0"/>
    <p:restoredTop sz="92653" autoAdjust="0"/>
  </p:normalViewPr>
  <p:slideViewPr>
    <p:cSldViewPr snapToObjects="1">
      <p:cViewPr varScale="1">
        <p:scale>
          <a:sx n="153" d="100"/>
          <a:sy n="153" d="100"/>
        </p:scale>
        <p:origin x="168" y="248"/>
      </p:cViewPr>
      <p:guideLst>
        <p:guide orient="horz" pos="1609"/>
        <p:guide pos="2902"/>
        <p:guide orient="horz" pos="178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63" d="100"/>
          <a:sy n="63" d="100"/>
        </p:scale>
        <p:origin x="-3115" y="-82"/>
      </p:cViewPr>
      <p:guideLst>
        <p:guide orient="horz" pos="2861"/>
        <p:guide pos="221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微软雅黑" panose="020B0503020204020204" charset="-122"/>
              </a:defRPr>
            </a:lvl1pPr>
          </a:lstStyle>
          <a:p>
            <a:fld id="{B531DAC0-E554-4050-86E9-7B4EC1EA2FC9}"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381533" y="685800"/>
            <a:ext cx="6094933"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微软雅黑" panose="020B0503020204020204" charset="-122"/>
              </a:defRPr>
            </a:lvl1pPr>
          </a:lstStyle>
          <a:p>
            <a:fld id="{25E62BB4-2B95-4A74-9DE9-0A9206DF88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panose="020B0503020204020204" charset="-122"/>
      </a:defRPr>
    </a:lvl1pPr>
    <a:lvl2pPr marL="457200" algn="l" defTabSz="914400" rtl="0" eaLnBrk="1" latinLnBrk="0" hangingPunct="1">
      <a:defRPr sz="1200" kern="1200">
        <a:solidFill>
          <a:schemeClr val="tx1"/>
        </a:solidFill>
        <a:latin typeface="+mn-lt"/>
        <a:ea typeface="+mn-ea"/>
        <a:cs typeface="微软雅黑" panose="020B0503020204020204" charset="-122"/>
      </a:defRPr>
    </a:lvl2pPr>
    <a:lvl3pPr marL="914400" algn="l" defTabSz="914400" rtl="0" eaLnBrk="1" latinLnBrk="0" hangingPunct="1">
      <a:defRPr sz="1200" kern="1200">
        <a:solidFill>
          <a:schemeClr val="tx1"/>
        </a:solidFill>
        <a:latin typeface="+mn-lt"/>
        <a:ea typeface="+mn-ea"/>
        <a:cs typeface="微软雅黑" panose="020B0503020204020204" charset="-122"/>
      </a:defRPr>
    </a:lvl3pPr>
    <a:lvl4pPr marL="1371600" algn="l" defTabSz="914400" rtl="0" eaLnBrk="1" latinLnBrk="0" hangingPunct="1">
      <a:defRPr sz="1200" kern="1200">
        <a:solidFill>
          <a:schemeClr val="tx1"/>
        </a:solidFill>
        <a:latin typeface="+mn-lt"/>
        <a:ea typeface="+mn-ea"/>
        <a:cs typeface="微软雅黑" panose="020B0503020204020204" charset="-122"/>
      </a:defRPr>
    </a:lvl4pPr>
    <a:lvl5pPr marL="1828800" algn="l" defTabSz="914400" rtl="0" eaLnBrk="1" latinLnBrk="0" hangingPunct="1">
      <a:defRPr sz="1200" kern="1200">
        <a:solidFill>
          <a:schemeClr val="tx1"/>
        </a:solidFill>
        <a:latin typeface="+mn-lt"/>
        <a:ea typeface="+mn-ea"/>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943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529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57A20CD4-6817-40F0-A6D7-4BF6CF2CF396}" type="slidenum">
              <a:rPr lang="zh-CN" altLang="en-US" smtClean="0"/>
              <a:t>46</a:t>
            </a:fld>
            <a:endParaRPr lang="zh-CN" altLang="en-US"/>
          </a:p>
        </p:txBody>
      </p:sp>
    </p:spTree>
    <p:extLst>
      <p:ext uri="{BB962C8B-B14F-4D97-AF65-F5344CB8AC3E}">
        <p14:creationId xmlns:p14="http://schemas.microsoft.com/office/powerpoint/2010/main" val="266510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31</a:t>
            </a:fld>
            <a:endParaRPr lang="zh-CN" altLang="en-US"/>
          </a:p>
        </p:txBody>
      </p:sp>
    </p:spTree>
    <p:extLst>
      <p:ext uri="{BB962C8B-B14F-4D97-AF65-F5344CB8AC3E}">
        <p14:creationId xmlns:p14="http://schemas.microsoft.com/office/powerpoint/2010/main" val="9807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32</a:t>
            </a:fld>
            <a:endParaRPr lang="zh-CN" altLang="en-US"/>
          </a:p>
        </p:txBody>
      </p:sp>
    </p:spTree>
    <p:extLst>
      <p:ext uri="{BB962C8B-B14F-4D97-AF65-F5344CB8AC3E}">
        <p14:creationId xmlns:p14="http://schemas.microsoft.com/office/powerpoint/2010/main" val="386001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33</a:t>
            </a:fld>
            <a:endParaRPr lang="zh-CN" altLang="en-US"/>
          </a:p>
        </p:txBody>
      </p:sp>
    </p:spTree>
    <p:extLst>
      <p:ext uri="{BB962C8B-B14F-4D97-AF65-F5344CB8AC3E}">
        <p14:creationId xmlns:p14="http://schemas.microsoft.com/office/powerpoint/2010/main" val="14234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35</a:t>
            </a:fld>
            <a:endParaRPr lang="zh-CN" altLang="en-US"/>
          </a:p>
        </p:txBody>
      </p:sp>
    </p:spTree>
    <p:extLst>
      <p:ext uri="{BB962C8B-B14F-4D97-AF65-F5344CB8AC3E}">
        <p14:creationId xmlns:p14="http://schemas.microsoft.com/office/powerpoint/2010/main" val="332555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41</a:t>
            </a:fld>
            <a:endParaRPr lang="zh-CN" altLang="en-US"/>
          </a:p>
        </p:txBody>
      </p:sp>
    </p:spTree>
    <p:extLst>
      <p:ext uri="{BB962C8B-B14F-4D97-AF65-F5344CB8AC3E}">
        <p14:creationId xmlns:p14="http://schemas.microsoft.com/office/powerpoint/2010/main" val="325712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42</a:t>
            </a:fld>
            <a:endParaRPr lang="zh-CN" altLang="en-US"/>
          </a:p>
        </p:txBody>
      </p:sp>
    </p:spTree>
    <p:extLst>
      <p:ext uri="{BB962C8B-B14F-4D97-AF65-F5344CB8AC3E}">
        <p14:creationId xmlns:p14="http://schemas.microsoft.com/office/powerpoint/2010/main" val="223258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43</a:t>
            </a:fld>
            <a:endParaRPr lang="zh-CN" altLang="en-US"/>
          </a:p>
        </p:txBody>
      </p:sp>
    </p:spTree>
    <p:extLst>
      <p:ext uri="{BB962C8B-B14F-4D97-AF65-F5344CB8AC3E}">
        <p14:creationId xmlns:p14="http://schemas.microsoft.com/office/powerpoint/2010/main" val="15576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5E62BB4-2B95-4A74-9DE9-0A9206DF88F7}" type="slidenum">
              <a:rPr lang="zh-CN" altLang="en-US" smtClean="0"/>
              <a:t>44</a:t>
            </a:fld>
            <a:endParaRPr lang="zh-CN" altLang="en-US"/>
          </a:p>
        </p:txBody>
      </p:sp>
    </p:spTree>
    <p:extLst>
      <p:ext uri="{BB962C8B-B14F-4D97-AF65-F5344CB8AC3E}">
        <p14:creationId xmlns:p14="http://schemas.microsoft.com/office/powerpoint/2010/main" val="326565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1" name="文本框 6"/>
          <p:cNvSpPr txBox="1"/>
          <p:nvPr/>
        </p:nvSpPr>
        <p:spPr>
          <a:xfrm rot="18968249">
            <a:off x="3676644" y="2496566"/>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2" name="文本框 7"/>
          <p:cNvSpPr txBox="1"/>
          <p:nvPr/>
        </p:nvSpPr>
        <p:spPr>
          <a:xfrm rot="18968249">
            <a:off x="-285328" y="67651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3" name="文本框 8"/>
          <p:cNvSpPr txBox="1"/>
          <p:nvPr/>
        </p:nvSpPr>
        <p:spPr>
          <a:xfrm rot="18968249">
            <a:off x="-205194" y="427019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4" name="文本框 9"/>
          <p:cNvSpPr txBox="1"/>
          <p:nvPr/>
        </p:nvSpPr>
        <p:spPr>
          <a:xfrm rot="18968249">
            <a:off x="7334670" y="70189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5" name="文本框 10"/>
          <p:cNvSpPr txBox="1"/>
          <p:nvPr/>
        </p:nvSpPr>
        <p:spPr>
          <a:xfrm rot="18968249">
            <a:off x="7205036" y="426140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6" name="Title Text"/>
          <p:cNvSpPr txBox="1">
            <a:spLocks noGrp="1"/>
          </p:cNvSpPr>
          <p:nvPr>
            <p:ph type="title"/>
          </p:nvPr>
        </p:nvSpPr>
        <p:spPr>
          <a:xfrm>
            <a:off x="685801" y="1598103"/>
            <a:ext cx="7772412" cy="1102715"/>
          </a:xfrm>
          <a:prstGeom prst="rect">
            <a:avLst/>
          </a:prstGeom>
        </p:spPr>
        <p:txBody>
          <a:bodyPr/>
          <a:lstStyle>
            <a:lvl1pPr algn="ctr">
              <a:defRPr sz="4400">
                <a:solidFill>
                  <a:srgbClr val="000000"/>
                </a:solidFill>
              </a:defRPr>
            </a:lvl1pPr>
          </a:lstStyle>
          <a:p>
            <a:r>
              <a:t>Title Text</a:t>
            </a:r>
          </a:p>
        </p:txBody>
      </p:sp>
      <p:sp>
        <p:nvSpPr>
          <p:cNvPr id="47" name="Body Level One…"/>
          <p:cNvSpPr txBox="1">
            <a:spLocks noGrp="1"/>
          </p:cNvSpPr>
          <p:nvPr>
            <p:ph type="body" sz="quarter" idx="1"/>
          </p:nvPr>
        </p:nvSpPr>
        <p:spPr>
          <a:xfrm>
            <a:off x="1371602" y="2915163"/>
            <a:ext cx="6400811" cy="1314683"/>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943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0772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2_结尾">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410796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98" name="矩形 6"/>
          <p:cNvGrpSpPr/>
          <p:nvPr/>
        </p:nvGrpSpPr>
        <p:grpSpPr>
          <a:xfrm>
            <a:off x="-42387" y="623649"/>
            <a:ext cx="9228535" cy="4540092"/>
            <a:chOff x="0" y="0"/>
            <a:chExt cx="9228534" cy="4540091"/>
          </a:xfrm>
        </p:grpSpPr>
        <p:sp>
          <p:nvSpPr>
            <p:cNvPr id="196" name="Rectangle"/>
            <p:cNvSpPr/>
            <p:nvPr/>
          </p:nvSpPr>
          <p:spPr>
            <a:xfrm>
              <a:off x="-1" y="0"/>
              <a:ext cx="9228536" cy="4540092"/>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97" name="["/>
            <p:cNvSpPr txBox="1"/>
            <p:nvPr/>
          </p:nvSpPr>
          <p:spPr>
            <a:xfrm>
              <a:off x="-1" y="2206545"/>
              <a:ext cx="922853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99"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200" name="Body Level One…"/>
          <p:cNvSpPr txBox="1">
            <a:spLocks noGrp="1"/>
          </p:cNvSpPr>
          <p:nvPr>
            <p:ph type="body" idx="1"/>
          </p:nvPr>
        </p:nvSpPr>
        <p:spPr>
          <a:xfrm>
            <a:off x="1021331" y="1158693"/>
            <a:ext cx="6852600" cy="3141451"/>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201"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202" name="图片 4" descr="图片 4"/>
          <p:cNvPicPr>
            <a:picLocks noChangeAspect="1"/>
          </p:cNvPicPr>
          <p:nvPr/>
        </p:nvPicPr>
        <p:blipFill>
          <a:blip r:embed="rId4"/>
          <a:stretch>
            <a:fillRect/>
          </a:stretch>
        </p:blipFill>
        <p:spPr>
          <a:xfrm>
            <a:off x="8270676" y="4810326"/>
            <a:ext cx="713706" cy="191014"/>
          </a:xfrm>
          <a:prstGeom prst="rect">
            <a:avLst/>
          </a:prstGeom>
          <a:ln w="12700">
            <a:miter lim="400000"/>
          </a:ln>
        </p:spPr>
      </p:pic>
      <p:grpSp>
        <p:nvGrpSpPr>
          <p:cNvPr id="205" name="矩形 10"/>
          <p:cNvGrpSpPr/>
          <p:nvPr/>
        </p:nvGrpSpPr>
        <p:grpSpPr>
          <a:xfrm>
            <a:off x="5238" y="4591844"/>
            <a:ext cx="9228535" cy="127001"/>
            <a:chOff x="0" y="3651"/>
            <a:chExt cx="9228534" cy="127000"/>
          </a:xfrm>
        </p:grpSpPr>
        <p:sp>
          <p:nvSpPr>
            <p:cNvPr id="203" name="Rectangle"/>
            <p:cNvSpPr/>
            <p:nvPr/>
          </p:nvSpPr>
          <p:spPr>
            <a:xfrm>
              <a:off x="0" y="52863"/>
              <a:ext cx="9228535"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204" name="["/>
            <p:cNvSpPr txBox="1"/>
            <p:nvPr/>
          </p:nvSpPr>
          <p:spPr>
            <a:xfrm>
              <a:off x="0" y="3651"/>
              <a:ext cx="9228535"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206" name="Slide Number"/>
          <p:cNvSpPr txBox="1">
            <a:spLocks noGrp="1"/>
          </p:cNvSpPr>
          <p:nvPr>
            <p:ph type="sldNum" sz="quarter" idx="2"/>
          </p:nvPr>
        </p:nvSpPr>
        <p:spPr>
          <a:xfrm>
            <a:off x="4419600" y="4627562"/>
            <a:ext cx="2133600" cy="279401"/>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69609642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2953385" cy="3816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3825240" y="1667510"/>
            <a:ext cx="490918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2148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3188335"/>
            <a:ext cx="8164195" cy="1125220"/>
          </a:xfrm>
          <a:prstGeom prst="rect">
            <a:avLst/>
          </a:prstGeom>
        </p:spPr>
        <p:txBody>
          <a:bodyPr/>
          <a:lstStyle>
            <a:lvl1pPr marL="0" indent="0">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
        <p:nvSpPr>
          <p:cNvPr id="7" name="图片占位符 6"/>
          <p:cNvSpPr>
            <a:spLocks noGrp="1"/>
          </p:cNvSpPr>
          <p:nvPr>
            <p:ph type="pic" idx="1" hasCustomPrompt="1"/>
          </p:nvPr>
        </p:nvSpPr>
        <p:spPr>
          <a:xfrm>
            <a:off x="610235" y="771525"/>
            <a:ext cx="8141335" cy="34493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添加图片</a:t>
            </a:r>
          </a:p>
        </p:txBody>
      </p:sp>
      <p:sp>
        <p:nvSpPr>
          <p:cNvPr id="8" name="Text Placeholder 2"/>
          <p:cNvSpPr>
            <a:spLocks noGrp="1"/>
          </p:cNvSpPr>
          <p:nvPr>
            <p:ph type="body" idx="13" hasCustomPrompt="1"/>
          </p:nvPr>
        </p:nvSpPr>
        <p:spPr>
          <a:xfrm>
            <a:off x="610235" y="4369435"/>
            <a:ext cx="8164195" cy="312420"/>
          </a:xfrm>
          <a:prstGeom prst="rect">
            <a:avLst/>
          </a:prstGeom>
        </p:spPr>
        <p:txBody>
          <a:bodyPr/>
          <a:lstStyle>
            <a:lvl1pPr marL="0" indent="0" algn="ctr">
              <a:buNone/>
              <a:defRPr kumimoji="0" lang="zh-CN" altLang="en-US" sz="1200" b="0" i="0" u="none" strike="noStrike" kern="1200" cap="none" spc="0" normalizeH="0" baseline="0" noProof="1" dirty="0">
                <a:solidFill>
                  <a:srgbClr val="5D759B"/>
                </a:solidFill>
                <a:latin typeface="微软雅黑" panose="020B0503020204020204" charset="-122"/>
                <a:ea typeface="微软雅黑" panose="020B0503020204020204" charset="-122"/>
                <a:cs typeface="微软雅黑" panose="020B0503020204020204" charset="-122"/>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单击此处编辑文本样式</a:t>
            </a:r>
            <a:r>
              <a:rPr>
                <a:sym typeface="+mn-ea"/>
              </a:rPr>
              <a:t>单击此处编辑文本样式单击此处编辑文本样式单击此处编辑文本样式 </a:t>
            </a:r>
            <a:endParaRPr lang="zh-CN" altLang="en-US" dirty="0"/>
          </a:p>
          <a:p>
            <a:pPr lvl="0"/>
            <a:endParaRPr lang="zh-CN" alt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标题和内容">
    <p:bg>
      <p:bgPr>
        <a:solidFill>
          <a:schemeClr val="bg1"/>
        </a:solidFill>
        <a:effectLst/>
      </p:bgPr>
    </p:bg>
    <p:spTree>
      <p:nvGrpSpPr>
        <p:cNvPr id="1" name=""/>
        <p:cNvGrpSpPr/>
        <p:nvPr/>
      </p:nvGrpSpPr>
      <p:grpSpPr>
        <a:xfrm>
          <a:off x="0" y="0"/>
          <a:ext cx="0" cy="0"/>
          <a:chOff x="0" y="0"/>
          <a:chExt cx="0" cy="0"/>
        </a:xfrm>
      </p:grpSpPr>
      <p:grpSp>
        <p:nvGrpSpPr>
          <p:cNvPr id="42" name="组合 41"/>
          <p:cNvGrpSpPr/>
          <p:nvPr userDrawn="1"/>
        </p:nvGrpSpPr>
        <p:grpSpPr>
          <a:xfrm>
            <a:off x="0" y="195379"/>
            <a:ext cx="610235" cy="302563"/>
            <a:chOff x="795" y="1097"/>
            <a:chExt cx="961" cy="599"/>
          </a:xfrm>
        </p:grpSpPr>
        <p:sp>
          <p:nvSpPr>
            <p:cNvPr id="40" name="矩形 39"/>
            <p:cNvSpPr/>
            <p:nvPr userDrawn="1"/>
          </p:nvSpPr>
          <p:spPr>
            <a:xfrm>
              <a:off x="795" y="1159"/>
              <a:ext cx="451" cy="484"/>
            </a:xfrm>
            <a:prstGeom prst="rect">
              <a:avLst/>
            </a:prstGeom>
            <a:solidFill>
              <a:srgbClr val="F2F5F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1" name="流程图: 数据 10"/>
            <p:cNvSpPr/>
            <p:nvPr userDrawn="1"/>
          </p:nvSpPr>
          <p:spPr>
            <a:xfrm>
              <a:off x="1020" y="1159"/>
              <a:ext cx="451" cy="484"/>
            </a:xfrm>
            <a:prstGeom prst="flowChartInputOutput">
              <a:avLst/>
            </a:prstGeom>
            <a:solidFill>
              <a:srgbClr val="5D88E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13" name="流程图: 数据 12"/>
            <p:cNvSpPr/>
            <p:nvPr userDrawn="1"/>
          </p:nvSpPr>
          <p:spPr>
            <a:xfrm>
              <a:off x="1134" y="1159"/>
              <a:ext cx="451" cy="484"/>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39" name="流程图: 数据 38"/>
            <p:cNvSpPr/>
            <p:nvPr userDrawn="1"/>
          </p:nvSpPr>
          <p:spPr>
            <a:xfrm>
              <a:off x="1191" y="1159"/>
              <a:ext cx="451" cy="484"/>
            </a:xfrm>
            <a:prstGeom prst="flowChartInputOutput">
              <a:avLst/>
            </a:prstGeom>
            <a:solidFill>
              <a:srgbClr val="20326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sp>
          <p:nvSpPr>
            <p:cNvPr id="41" name="流程图: 数据 40"/>
            <p:cNvSpPr/>
            <p:nvPr userDrawn="1"/>
          </p:nvSpPr>
          <p:spPr>
            <a:xfrm>
              <a:off x="1305" y="1097"/>
              <a:ext cx="451" cy="599"/>
            </a:xfrm>
            <a:prstGeom prst="flowChartInputOutpu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zh-CN" altLang="en-US"/>
            </a:p>
          </p:txBody>
        </p:sp>
      </p:grpSp>
      <p:grpSp>
        <p:nvGrpSpPr>
          <p:cNvPr id="15" name="组合 14"/>
          <p:cNvGrpSpPr/>
          <p:nvPr userDrawn="1"/>
        </p:nvGrpSpPr>
        <p:grpSpPr>
          <a:xfrm>
            <a:off x="8076565" y="4775835"/>
            <a:ext cx="814070" cy="181610"/>
            <a:chOff x="3689350" y="3128963"/>
            <a:chExt cx="4105276" cy="915988"/>
          </a:xfrm>
          <a:solidFill>
            <a:srgbClr val="6E94E9">
              <a:alpha val="50000"/>
            </a:srgb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baseline="-25000">
                <a:latin typeface="微软雅黑" panose="020B0503020204020204" charset="-122"/>
                <a:ea typeface="微软雅黑" panose="020B0503020204020204" charset="-122"/>
                <a:cs typeface="微软雅黑" panose="020B0503020204020204" charset="-122"/>
              </a:endParaRPr>
            </a:p>
          </p:txBody>
        </p:sp>
      </p:grpSp>
      <p:sp>
        <p:nvSpPr>
          <p:cNvPr id="43" name="矩形 42" hidden="1"/>
          <p:cNvSpPr/>
          <p:nvPr userDrawn="1"/>
        </p:nvSpPr>
        <p:spPr>
          <a:xfrm>
            <a:off x="311150" y="664210"/>
            <a:ext cx="75565" cy="179705"/>
          </a:xfrm>
          <a:prstGeom prst="rect">
            <a:avLst/>
          </a:prstGeom>
          <a:solidFill>
            <a:srgbClr val="5D759B">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hidden="1"/>
          <p:cNvSpPr/>
          <p:nvPr userDrawn="1"/>
        </p:nvSpPr>
        <p:spPr>
          <a:xfrm>
            <a:off x="8890635" y="4300220"/>
            <a:ext cx="75565" cy="179705"/>
          </a:xfrm>
          <a:prstGeom prst="rect">
            <a:avLst/>
          </a:prstGeom>
          <a:solidFill>
            <a:srgbClr val="5D88E6">
              <a:alpha val="90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p:cNvSpPr>
            <a:spLocks noGrp="1"/>
          </p:cNvSpPr>
          <p:nvPr>
            <p:ph type="title"/>
          </p:nvPr>
        </p:nvSpPr>
        <p:spPr>
          <a:xfrm>
            <a:off x="395018" y="172842"/>
            <a:ext cx="8229612" cy="352179"/>
          </a:xfrm>
        </p:spPr>
        <p:txBody>
          <a:bodyPr>
            <a:normAutofit/>
          </a:bodyPr>
          <a:lstStyle>
            <a:lvl1pPr algn="l">
              <a:defRPr sz="1600">
                <a:solidFill>
                  <a:srgbClr val="203260"/>
                </a:solidFill>
                <a:latin typeface="+mn-ea"/>
                <a:ea typeface="+mn-ea"/>
              </a:defRPr>
            </a:lvl1pPr>
          </a:lstStyle>
          <a:p>
            <a:r>
              <a:rPr kumimoji="1" lang="zh-CN" altLang="en-US"/>
              <a:t>单击此处编辑母版标题样式</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10" name="同侧圆角矩形 9"/>
          <p:cNvSpPr/>
          <p:nvPr userDrawn="1"/>
        </p:nvSpPr>
        <p:spPr>
          <a:xfrm rot="5400000">
            <a:off x="180532" y="-3976"/>
            <a:ext cx="386003" cy="763276"/>
          </a:xfrm>
          <a:prstGeom prst="round2SameRect">
            <a:avLst>
              <a:gd name="adj1" fmla="val 50000"/>
              <a:gd name="adj2" fmla="val 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标题 1"/>
          <p:cNvSpPr txBox="1"/>
          <p:nvPr userDrawn="1"/>
        </p:nvSpPr>
        <p:spPr>
          <a:xfrm>
            <a:off x="179512" y="169553"/>
            <a:ext cx="432049" cy="370996"/>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kern="1200">
                <a:solidFill>
                  <a:schemeClr val="tx1">
                    <a:lumMod val="65000"/>
                    <a:lumOff val="35000"/>
                  </a:schemeClr>
                </a:solidFill>
                <a:latin typeface="微软雅黑" panose="020B0503020204020204" charset="-122"/>
                <a:ea typeface="微软雅黑" panose="020B0503020204020204" charset="-122"/>
                <a:cs typeface="+mj-cs"/>
              </a:defRPr>
            </a:lvl1pPr>
          </a:lstStyle>
          <a:p>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userDrawn="1"/>
        </p:nvGrpSpPr>
        <p:grpSpPr>
          <a:xfrm>
            <a:off x="0" y="4807718"/>
            <a:ext cx="9036509" cy="229539"/>
            <a:chOff x="0" y="4806870"/>
            <a:chExt cx="9036496" cy="229498"/>
          </a:xfrm>
        </p:grpSpPr>
        <p:grpSp>
          <p:nvGrpSpPr>
            <p:cNvPr id="15" name="组合 14"/>
            <p:cNvGrpSpPr/>
            <p:nvPr/>
          </p:nvGrpSpPr>
          <p:grpSpPr>
            <a:xfrm>
              <a:off x="8333528" y="4852198"/>
              <a:ext cx="595644" cy="132903"/>
              <a:chOff x="3689350" y="3128963"/>
              <a:chExt cx="4105276" cy="915988"/>
            </a:xfrm>
            <a:solidFill>
              <a:schemeClr val="tx1">
                <a:lumMod val="95000"/>
                <a:lumOff val="5000"/>
                <a:alpha val="20000"/>
              </a:schemeClr>
            </a:solidFill>
          </p:grpSpPr>
          <p:sp>
            <p:nvSpPr>
              <p:cNvPr id="18" name="Freeform 77"/>
              <p:cNvSpPr/>
              <p:nvPr/>
            </p:nvSpPr>
            <p:spPr bwMode="auto">
              <a:xfrm>
                <a:off x="5359400" y="3436938"/>
                <a:ext cx="327025" cy="106363"/>
              </a:xfrm>
              <a:custGeom>
                <a:avLst/>
                <a:gdLst>
                  <a:gd name="T0" fmla="*/ 87 w 87"/>
                  <a:gd name="T1" fmla="*/ 22 h 28"/>
                  <a:gd name="T2" fmla="*/ 87 w 87"/>
                  <a:gd name="T3" fmla="*/ 22 h 28"/>
                  <a:gd name="T4" fmla="*/ 81 w 87"/>
                  <a:gd name="T5" fmla="*/ 16 h 28"/>
                  <a:gd name="T6" fmla="*/ 18 w 87"/>
                  <a:gd name="T7" fmla="*/ 16 h 28"/>
                  <a:gd name="T8" fmla="*/ 20 w 87"/>
                  <a:gd name="T9" fmla="*/ 9 h 28"/>
                  <a:gd name="T10" fmla="*/ 16 w 87"/>
                  <a:gd name="T11" fmla="*/ 1 h 28"/>
                  <a:gd name="T12" fmla="*/ 16 w 87"/>
                  <a:gd name="T13" fmla="*/ 1 h 28"/>
                  <a:gd name="T14" fmla="*/ 8 w 87"/>
                  <a:gd name="T15" fmla="*/ 5 h 28"/>
                  <a:gd name="T16" fmla="*/ 2 w 87"/>
                  <a:gd name="T17" fmla="*/ 20 h 28"/>
                  <a:gd name="T18" fmla="*/ 8 w 87"/>
                  <a:gd name="T19" fmla="*/ 28 h 28"/>
                  <a:gd name="T20" fmla="*/ 81 w 87"/>
                  <a:gd name="T21" fmla="*/ 28 h 28"/>
                  <a:gd name="T22" fmla="*/ 87 w 87"/>
                  <a:gd name="T23"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28">
                    <a:moveTo>
                      <a:pt x="87" y="22"/>
                    </a:moveTo>
                    <a:cubicBezTo>
                      <a:pt x="87" y="22"/>
                      <a:pt x="87" y="22"/>
                      <a:pt x="87" y="22"/>
                    </a:cubicBezTo>
                    <a:cubicBezTo>
                      <a:pt x="87" y="18"/>
                      <a:pt x="84" y="16"/>
                      <a:pt x="81" y="16"/>
                    </a:cubicBezTo>
                    <a:cubicBezTo>
                      <a:pt x="18" y="16"/>
                      <a:pt x="18" y="16"/>
                      <a:pt x="18" y="16"/>
                    </a:cubicBezTo>
                    <a:cubicBezTo>
                      <a:pt x="20" y="9"/>
                      <a:pt x="20" y="9"/>
                      <a:pt x="20" y="9"/>
                    </a:cubicBezTo>
                    <a:cubicBezTo>
                      <a:pt x="21" y="6"/>
                      <a:pt x="19" y="3"/>
                      <a:pt x="16" y="1"/>
                    </a:cubicBezTo>
                    <a:cubicBezTo>
                      <a:pt x="16" y="1"/>
                      <a:pt x="16" y="1"/>
                      <a:pt x="16" y="1"/>
                    </a:cubicBezTo>
                    <a:cubicBezTo>
                      <a:pt x="13" y="0"/>
                      <a:pt x="9" y="2"/>
                      <a:pt x="8" y="5"/>
                    </a:cubicBezTo>
                    <a:cubicBezTo>
                      <a:pt x="2" y="20"/>
                      <a:pt x="2" y="20"/>
                      <a:pt x="2" y="20"/>
                    </a:cubicBezTo>
                    <a:cubicBezTo>
                      <a:pt x="0" y="24"/>
                      <a:pt x="3" y="28"/>
                      <a:pt x="8" y="28"/>
                    </a:cubicBezTo>
                    <a:cubicBezTo>
                      <a:pt x="81" y="28"/>
                      <a:pt x="81" y="28"/>
                      <a:pt x="81" y="28"/>
                    </a:cubicBezTo>
                    <a:cubicBezTo>
                      <a:pt x="84" y="28"/>
                      <a:pt x="87" y="26"/>
                      <a:pt x="87" y="2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Freeform 78"/>
              <p:cNvSpPr/>
              <p:nvPr/>
            </p:nvSpPr>
            <p:spPr bwMode="auto">
              <a:xfrm>
                <a:off x="5257800" y="3440113"/>
                <a:ext cx="49213" cy="239713"/>
              </a:xfrm>
              <a:custGeom>
                <a:avLst/>
                <a:gdLst>
                  <a:gd name="T0" fmla="*/ 6 w 13"/>
                  <a:gd name="T1" fmla="*/ 0 h 63"/>
                  <a:gd name="T2" fmla="*/ 0 w 13"/>
                  <a:gd name="T3" fmla="*/ 6 h 63"/>
                  <a:gd name="T4" fmla="*/ 0 w 13"/>
                  <a:gd name="T5" fmla="*/ 57 h 63"/>
                  <a:gd name="T6" fmla="*/ 6 w 13"/>
                  <a:gd name="T7" fmla="*/ 63 h 63"/>
                  <a:gd name="T8" fmla="*/ 7 w 13"/>
                  <a:gd name="T9" fmla="*/ 63 h 63"/>
                  <a:gd name="T10" fmla="*/ 13 w 13"/>
                  <a:gd name="T11" fmla="*/ 57 h 63"/>
                  <a:gd name="T12" fmla="*/ 13 w 13"/>
                  <a:gd name="T13" fmla="*/ 6 h 63"/>
                  <a:gd name="T14" fmla="*/ 7 w 13"/>
                  <a:gd name="T15" fmla="*/ 0 h 63"/>
                  <a:gd name="T16" fmla="*/ 6 w 1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3">
                    <a:moveTo>
                      <a:pt x="6" y="0"/>
                    </a:moveTo>
                    <a:cubicBezTo>
                      <a:pt x="3" y="0"/>
                      <a:pt x="0" y="3"/>
                      <a:pt x="0" y="6"/>
                    </a:cubicBezTo>
                    <a:cubicBezTo>
                      <a:pt x="0" y="57"/>
                      <a:pt x="0" y="57"/>
                      <a:pt x="0" y="57"/>
                    </a:cubicBezTo>
                    <a:cubicBezTo>
                      <a:pt x="0" y="60"/>
                      <a:pt x="3" y="63"/>
                      <a:pt x="6" y="63"/>
                    </a:cubicBezTo>
                    <a:cubicBezTo>
                      <a:pt x="7" y="63"/>
                      <a:pt x="7" y="63"/>
                      <a:pt x="7" y="63"/>
                    </a:cubicBezTo>
                    <a:cubicBezTo>
                      <a:pt x="10" y="63"/>
                      <a:pt x="13" y="60"/>
                      <a:pt x="13" y="57"/>
                    </a:cubicBezTo>
                    <a:cubicBezTo>
                      <a:pt x="13" y="6"/>
                      <a:pt x="13" y="6"/>
                      <a:pt x="13" y="6"/>
                    </a:cubicBezTo>
                    <a:cubicBezTo>
                      <a:pt x="13" y="3"/>
                      <a:pt x="10" y="0"/>
                      <a:pt x="7"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0" name="Freeform 79"/>
              <p:cNvSpPr/>
              <p:nvPr/>
            </p:nvSpPr>
            <p:spPr bwMode="auto">
              <a:xfrm>
                <a:off x="5068888" y="3295651"/>
                <a:ext cx="631825" cy="136525"/>
              </a:xfrm>
              <a:custGeom>
                <a:avLst/>
                <a:gdLst>
                  <a:gd name="T0" fmla="*/ 6 w 168"/>
                  <a:gd name="T1" fmla="*/ 24 h 36"/>
                  <a:gd name="T2" fmla="*/ 35 w 168"/>
                  <a:gd name="T3" fmla="*/ 24 h 36"/>
                  <a:gd name="T4" fmla="*/ 35 w 168"/>
                  <a:gd name="T5" fmla="*/ 30 h 36"/>
                  <a:gd name="T6" fmla="*/ 41 w 168"/>
                  <a:gd name="T7" fmla="*/ 36 h 36"/>
                  <a:gd name="T8" fmla="*/ 41 w 168"/>
                  <a:gd name="T9" fmla="*/ 36 h 36"/>
                  <a:gd name="T10" fmla="*/ 47 w 168"/>
                  <a:gd name="T11" fmla="*/ 30 h 36"/>
                  <a:gd name="T12" fmla="*/ 47 w 168"/>
                  <a:gd name="T13" fmla="*/ 24 h 36"/>
                  <a:gd name="T14" fmla="*/ 122 w 168"/>
                  <a:gd name="T15" fmla="*/ 24 h 36"/>
                  <a:gd name="T16" fmla="*/ 122 w 168"/>
                  <a:gd name="T17" fmla="*/ 30 h 36"/>
                  <a:gd name="T18" fmla="*/ 128 w 168"/>
                  <a:gd name="T19" fmla="*/ 36 h 36"/>
                  <a:gd name="T20" fmla="*/ 128 w 168"/>
                  <a:gd name="T21" fmla="*/ 36 h 36"/>
                  <a:gd name="T22" fmla="*/ 134 w 168"/>
                  <a:gd name="T23" fmla="*/ 30 h 36"/>
                  <a:gd name="T24" fmla="*/ 134 w 168"/>
                  <a:gd name="T25" fmla="*/ 24 h 36"/>
                  <a:gd name="T26" fmla="*/ 162 w 168"/>
                  <a:gd name="T27" fmla="*/ 24 h 36"/>
                  <a:gd name="T28" fmla="*/ 168 w 168"/>
                  <a:gd name="T29" fmla="*/ 18 h 36"/>
                  <a:gd name="T30" fmla="*/ 168 w 168"/>
                  <a:gd name="T31" fmla="*/ 18 h 36"/>
                  <a:gd name="T32" fmla="*/ 162 w 168"/>
                  <a:gd name="T33" fmla="*/ 12 h 36"/>
                  <a:gd name="T34" fmla="*/ 134 w 168"/>
                  <a:gd name="T35" fmla="*/ 12 h 36"/>
                  <a:gd name="T36" fmla="*/ 134 w 168"/>
                  <a:gd name="T37" fmla="*/ 6 h 36"/>
                  <a:gd name="T38" fmla="*/ 128 w 168"/>
                  <a:gd name="T39" fmla="*/ 0 h 36"/>
                  <a:gd name="T40" fmla="*/ 128 w 168"/>
                  <a:gd name="T41" fmla="*/ 0 h 36"/>
                  <a:gd name="T42" fmla="*/ 122 w 168"/>
                  <a:gd name="T43" fmla="*/ 6 h 36"/>
                  <a:gd name="T44" fmla="*/ 122 w 168"/>
                  <a:gd name="T45" fmla="*/ 12 h 36"/>
                  <a:gd name="T46" fmla="*/ 47 w 168"/>
                  <a:gd name="T47" fmla="*/ 12 h 36"/>
                  <a:gd name="T48" fmla="*/ 47 w 168"/>
                  <a:gd name="T49" fmla="*/ 6 h 36"/>
                  <a:gd name="T50" fmla="*/ 41 w 168"/>
                  <a:gd name="T51" fmla="*/ 0 h 36"/>
                  <a:gd name="T52" fmla="*/ 41 w 168"/>
                  <a:gd name="T53" fmla="*/ 0 h 36"/>
                  <a:gd name="T54" fmla="*/ 35 w 168"/>
                  <a:gd name="T55" fmla="*/ 6 h 36"/>
                  <a:gd name="T56" fmla="*/ 35 w 168"/>
                  <a:gd name="T57" fmla="*/ 12 h 36"/>
                  <a:gd name="T58" fmla="*/ 6 w 168"/>
                  <a:gd name="T59" fmla="*/ 12 h 36"/>
                  <a:gd name="T60" fmla="*/ 0 w 168"/>
                  <a:gd name="T61" fmla="*/ 18 h 36"/>
                  <a:gd name="T62" fmla="*/ 0 w 168"/>
                  <a:gd name="T63" fmla="*/ 18 h 36"/>
                  <a:gd name="T64" fmla="*/ 6 w 168"/>
                  <a:gd name="T6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36">
                    <a:moveTo>
                      <a:pt x="6" y="24"/>
                    </a:moveTo>
                    <a:cubicBezTo>
                      <a:pt x="35" y="24"/>
                      <a:pt x="35" y="24"/>
                      <a:pt x="35" y="24"/>
                    </a:cubicBezTo>
                    <a:cubicBezTo>
                      <a:pt x="35" y="30"/>
                      <a:pt x="35" y="30"/>
                      <a:pt x="35" y="30"/>
                    </a:cubicBezTo>
                    <a:cubicBezTo>
                      <a:pt x="35" y="33"/>
                      <a:pt x="37" y="36"/>
                      <a:pt x="41" y="36"/>
                    </a:cubicBezTo>
                    <a:cubicBezTo>
                      <a:pt x="41" y="36"/>
                      <a:pt x="41" y="36"/>
                      <a:pt x="41" y="36"/>
                    </a:cubicBezTo>
                    <a:cubicBezTo>
                      <a:pt x="45" y="36"/>
                      <a:pt x="47" y="33"/>
                      <a:pt x="47" y="30"/>
                    </a:cubicBezTo>
                    <a:cubicBezTo>
                      <a:pt x="47" y="24"/>
                      <a:pt x="47" y="24"/>
                      <a:pt x="47" y="24"/>
                    </a:cubicBezTo>
                    <a:cubicBezTo>
                      <a:pt x="122" y="24"/>
                      <a:pt x="122" y="24"/>
                      <a:pt x="122" y="24"/>
                    </a:cubicBezTo>
                    <a:cubicBezTo>
                      <a:pt x="122" y="30"/>
                      <a:pt x="122" y="30"/>
                      <a:pt x="122" y="30"/>
                    </a:cubicBezTo>
                    <a:cubicBezTo>
                      <a:pt x="122" y="33"/>
                      <a:pt x="124" y="36"/>
                      <a:pt x="128" y="36"/>
                    </a:cubicBezTo>
                    <a:cubicBezTo>
                      <a:pt x="128" y="36"/>
                      <a:pt x="128" y="36"/>
                      <a:pt x="128" y="36"/>
                    </a:cubicBezTo>
                    <a:cubicBezTo>
                      <a:pt x="131" y="36"/>
                      <a:pt x="134" y="33"/>
                      <a:pt x="134" y="30"/>
                    </a:cubicBezTo>
                    <a:cubicBezTo>
                      <a:pt x="134" y="24"/>
                      <a:pt x="134" y="24"/>
                      <a:pt x="134" y="24"/>
                    </a:cubicBezTo>
                    <a:cubicBezTo>
                      <a:pt x="162" y="24"/>
                      <a:pt x="162" y="24"/>
                      <a:pt x="162" y="24"/>
                    </a:cubicBezTo>
                    <a:cubicBezTo>
                      <a:pt x="166" y="24"/>
                      <a:pt x="168" y="22"/>
                      <a:pt x="168" y="18"/>
                    </a:cubicBezTo>
                    <a:cubicBezTo>
                      <a:pt x="168" y="18"/>
                      <a:pt x="168" y="18"/>
                      <a:pt x="168" y="18"/>
                    </a:cubicBezTo>
                    <a:cubicBezTo>
                      <a:pt x="168" y="14"/>
                      <a:pt x="166" y="12"/>
                      <a:pt x="162" y="12"/>
                    </a:cubicBezTo>
                    <a:cubicBezTo>
                      <a:pt x="134" y="12"/>
                      <a:pt x="134" y="12"/>
                      <a:pt x="134" y="12"/>
                    </a:cubicBezTo>
                    <a:cubicBezTo>
                      <a:pt x="134" y="6"/>
                      <a:pt x="134" y="6"/>
                      <a:pt x="134" y="6"/>
                    </a:cubicBezTo>
                    <a:cubicBezTo>
                      <a:pt x="134" y="3"/>
                      <a:pt x="131" y="0"/>
                      <a:pt x="128" y="0"/>
                    </a:cubicBezTo>
                    <a:cubicBezTo>
                      <a:pt x="128" y="0"/>
                      <a:pt x="128" y="0"/>
                      <a:pt x="128" y="0"/>
                    </a:cubicBezTo>
                    <a:cubicBezTo>
                      <a:pt x="124" y="0"/>
                      <a:pt x="122" y="3"/>
                      <a:pt x="122" y="6"/>
                    </a:cubicBezTo>
                    <a:cubicBezTo>
                      <a:pt x="122" y="12"/>
                      <a:pt x="122" y="12"/>
                      <a:pt x="122" y="12"/>
                    </a:cubicBezTo>
                    <a:cubicBezTo>
                      <a:pt x="47" y="12"/>
                      <a:pt x="47" y="12"/>
                      <a:pt x="47" y="12"/>
                    </a:cubicBezTo>
                    <a:cubicBezTo>
                      <a:pt x="47" y="6"/>
                      <a:pt x="47" y="6"/>
                      <a:pt x="47" y="6"/>
                    </a:cubicBezTo>
                    <a:cubicBezTo>
                      <a:pt x="47" y="3"/>
                      <a:pt x="45" y="0"/>
                      <a:pt x="41" y="0"/>
                    </a:cubicBezTo>
                    <a:cubicBezTo>
                      <a:pt x="41" y="0"/>
                      <a:pt x="41" y="0"/>
                      <a:pt x="41" y="0"/>
                    </a:cubicBezTo>
                    <a:cubicBezTo>
                      <a:pt x="37" y="0"/>
                      <a:pt x="35" y="3"/>
                      <a:pt x="35" y="6"/>
                    </a:cubicBezTo>
                    <a:cubicBezTo>
                      <a:pt x="35" y="12"/>
                      <a:pt x="35" y="12"/>
                      <a:pt x="35" y="12"/>
                    </a:cubicBezTo>
                    <a:cubicBezTo>
                      <a:pt x="6" y="12"/>
                      <a:pt x="6" y="12"/>
                      <a:pt x="6" y="12"/>
                    </a:cubicBezTo>
                    <a:cubicBezTo>
                      <a:pt x="3" y="12"/>
                      <a:pt x="0" y="14"/>
                      <a:pt x="0" y="18"/>
                    </a:cubicBezTo>
                    <a:cubicBezTo>
                      <a:pt x="0" y="18"/>
                      <a:pt x="0" y="18"/>
                      <a:pt x="0" y="18"/>
                    </a:cubicBezTo>
                    <a:cubicBezTo>
                      <a:pt x="0" y="22"/>
                      <a:pt x="3" y="24"/>
                      <a:pt x="6" y="24"/>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Freeform 80"/>
              <p:cNvSpPr/>
              <p:nvPr/>
            </p:nvSpPr>
            <p:spPr bwMode="auto">
              <a:xfrm>
                <a:off x="5378450" y="3611563"/>
                <a:ext cx="292100" cy="49213"/>
              </a:xfrm>
              <a:custGeom>
                <a:avLst/>
                <a:gdLst>
                  <a:gd name="T0" fmla="*/ 6 w 78"/>
                  <a:gd name="T1" fmla="*/ 0 h 13"/>
                  <a:gd name="T2" fmla="*/ 0 w 78"/>
                  <a:gd name="T3" fmla="*/ 7 h 13"/>
                  <a:gd name="T4" fmla="*/ 0 w 78"/>
                  <a:gd name="T5" fmla="*/ 7 h 13"/>
                  <a:gd name="T6" fmla="*/ 6 w 78"/>
                  <a:gd name="T7" fmla="*/ 13 h 13"/>
                  <a:gd name="T8" fmla="*/ 71 w 78"/>
                  <a:gd name="T9" fmla="*/ 13 h 13"/>
                  <a:gd name="T10" fmla="*/ 78 w 78"/>
                  <a:gd name="T11" fmla="*/ 7 h 13"/>
                  <a:gd name="T12" fmla="*/ 78 w 78"/>
                  <a:gd name="T13" fmla="*/ 7 h 13"/>
                  <a:gd name="T14" fmla="*/ 71 w 78"/>
                  <a:gd name="T15" fmla="*/ 0 h 13"/>
                  <a:gd name="T16" fmla="*/ 6 w 7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3">
                    <a:moveTo>
                      <a:pt x="6" y="0"/>
                    </a:moveTo>
                    <a:cubicBezTo>
                      <a:pt x="2" y="0"/>
                      <a:pt x="0" y="3"/>
                      <a:pt x="0" y="7"/>
                    </a:cubicBezTo>
                    <a:cubicBezTo>
                      <a:pt x="0" y="7"/>
                      <a:pt x="0" y="7"/>
                      <a:pt x="0" y="7"/>
                    </a:cubicBezTo>
                    <a:cubicBezTo>
                      <a:pt x="0" y="10"/>
                      <a:pt x="2" y="13"/>
                      <a:pt x="6" y="13"/>
                    </a:cubicBezTo>
                    <a:cubicBezTo>
                      <a:pt x="71" y="13"/>
                      <a:pt x="71" y="13"/>
                      <a:pt x="71" y="13"/>
                    </a:cubicBezTo>
                    <a:cubicBezTo>
                      <a:pt x="75" y="13"/>
                      <a:pt x="78" y="10"/>
                      <a:pt x="78" y="7"/>
                    </a:cubicBezTo>
                    <a:cubicBezTo>
                      <a:pt x="78" y="7"/>
                      <a:pt x="78" y="7"/>
                      <a:pt x="78" y="7"/>
                    </a:cubicBezTo>
                    <a:cubicBezTo>
                      <a:pt x="78" y="3"/>
                      <a:pt x="75" y="0"/>
                      <a:pt x="71" y="0"/>
                    </a:cubicBezTo>
                    <a:lnTo>
                      <a:pt x="6" y="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Freeform 81"/>
              <p:cNvSpPr/>
              <p:nvPr/>
            </p:nvSpPr>
            <p:spPr bwMode="auto">
              <a:xfrm>
                <a:off x="5133975" y="3463926"/>
                <a:ext cx="47625" cy="196850"/>
              </a:xfrm>
              <a:custGeom>
                <a:avLst/>
                <a:gdLst>
                  <a:gd name="T0" fmla="*/ 7 w 13"/>
                  <a:gd name="T1" fmla="*/ 0 h 52"/>
                  <a:gd name="T2" fmla="*/ 0 w 13"/>
                  <a:gd name="T3" fmla="*/ 6 h 52"/>
                  <a:gd name="T4" fmla="*/ 0 w 13"/>
                  <a:gd name="T5" fmla="*/ 46 h 52"/>
                  <a:gd name="T6" fmla="*/ 7 w 13"/>
                  <a:gd name="T7" fmla="*/ 52 h 52"/>
                  <a:gd name="T8" fmla="*/ 7 w 13"/>
                  <a:gd name="T9" fmla="*/ 52 h 52"/>
                  <a:gd name="T10" fmla="*/ 13 w 13"/>
                  <a:gd name="T11" fmla="*/ 46 h 52"/>
                  <a:gd name="T12" fmla="*/ 13 w 13"/>
                  <a:gd name="T13" fmla="*/ 6 h 52"/>
                  <a:gd name="T14" fmla="*/ 7 w 13"/>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2">
                    <a:moveTo>
                      <a:pt x="7" y="0"/>
                    </a:moveTo>
                    <a:cubicBezTo>
                      <a:pt x="3" y="0"/>
                      <a:pt x="0" y="3"/>
                      <a:pt x="0" y="6"/>
                    </a:cubicBezTo>
                    <a:cubicBezTo>
                      <a:pt x="0" y="46"/>
                      <a:pt x="0" y="46"/>
                      <a:pt x="0" y="46"/>
                    </a:cubicBezTo>
                    <a:cubicBezTo>
                      <a:pt x="0" y="49"/>
                      <a:pt x="3" y="52"/>
                      <a:pt x="7" y="52"/>
                    </a:cubicBezTo>
                    <a:cubicBezTo>
                      <a:pt x="7" y="52"/>
                      <a:pt x="7" y="52"/>
                      <a:pt x="7" y="52"/>
                    </a:cubicBezTo>
                    <a:cubicBezTo>
                      <a:pt x="10" y="52"/>
                      <a:pt x="13" y="49"/>
                      <a:pt x="13" y="46"/>
                    </a:cubicBezTo>
                    <a:cubicBezTo>
                      <a:pt x="13" y="6"/>
                      <a:pt x="13" y="6"/>
                      <a:pt x="13" y="6"/>
                    </a:cubicBezTo>
                    <a:cubicBezTo>
                      <a:pt x="13" y="3"/>
                      <a:pt x="10" y="0"/>
                      <a:pt x="7"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3" name="Freeform 82"/>
              <p:cNvSpPr/>
              <p:nvPr/>
            </p:nvSpPr>
            <p:spPr bwMode="auto">
              <a:xfrm>
                <a:off x="6057900" y="3300413"/>
                <a:ext cx="349250" cy="106363"/>
              </a:xfrm>
              <a:custGeom>
                <a:avLst/>
                <a:gdLst>
                  <a:gd name="T0" fmla="*/ 87 w 93"/>
                  <a:gd name="T1" fmla="*/ 16 h 28"/>
                  <a:gd name="T2" fmla="*/ 53 w 93"/>
                  <a:gd name="T3" fmla="*/ 16 h 28"/>
                  <a:gd name="T4" fmla="*/ 53 w 93"/>
                  <a:gd name="T5" fmla="*/ 6 h 28"/>
                  <a:gd name="T6" fmla="*/ 47 w 93"/>
                  <a:gd name="T7" fmla="*/ 0 h 28"/>
                  <a:gd name="T8" fmla="*/ 47 w 93"/>
                  <a:gd name="T9" fmla="*/ 0 h 28"/>
                  <a:gd name="T10" fmla="*/ 40 w 93"/>
                  <a:gd name="T11" fmla="*/ 6 h 28"/>
                  <a:gd name="T12" fmla="*/ 40 w 93"/>
                  <a:gd name="T13" fmla="*/ 16 h 28"/>
                  <a:gd name="T14" fmla="*/ 6 w 93"/>
                  <a:gd name="T15" fmla="*/ 16 h 28"/>
                  <a:gd name="T16" fmla="*/ 0 w 93"/>
                  <a:gd name="T17" fmla="*/ 22 h 28"/>
                  <a:gd name="T18" fmla="*/ 0 w 93"/>
                  <a:gd name="T19" fmla="*/ 22 h 28"/>
                  <a:gd name="T20" fmla="*/ 6 w 93"/>
                  <a:gd name="T21" fmla="*/ 28 h 28"/>
                  <a:gd name="T22" fmla="*/ 87 w 93"/>
                  <a:gd name="T23" fmla="*/ 28 h 28"/>
                  <a:gd name="T24" fmla="*/ 93 w 93"/>
                  <a:gd name="T25" fmla="*/ 22 h 28"/>
                  <a:gd name="T26" fmla="*/ 93 w 93"/>
                  <a:gd name="T27" fmla="*/ 22 h 28"/>
                  <a:gd name="T28" fmla="*/ 87 w 93"/>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28">
                    <a:moveTo>
                      <a:pt x="87" y="16"/>
                    </a:moveTo>
                    <a:cubicBezTo>
                      <a:pt x="53" y="16"/>
                      <a:pt x="53" y="16"/>
                      <a:pt x="53" y="16"/>
                    </a:cubicBezTo>
                    <a:cubicBezTo>
                      <a:pt x="53" y="6"/>
                      <a:pt x="53" y="6"/>
                      <a:pt x="53" y="6"/>
                    </a:cubicBezTo>
                    <a:cubicBezTo>
                      <a:pt x="53" y="3"/>
                      <a:pt x="50" y="0"/>
                      <a:pt x="47" y="0"/>
                    </a:cubicBezTo>
                    <a:cubicBezTo>
                      <a:pt x="47" y="0"/>
                      <a:pt x="47" y="0"/>
                      <a:pt x="47" y="0"/>
                    </a:cubicBezTo>
                    <a:cubicBezTo>
                      <a:pt x="43" y="0"/>
                      <a:pt x="40" y="3"/>
                      <a:pt x="40" y="6"/>
                    </a:cubicBezTo>
                    <a:cubicBezTo>
                      <a:pt x="40" y="16"/>
                      <a:pt x="40" y="16"/>
                      <a:pt x="40" y="16"/>
                    </a:cubicBezTo>
                    <a:cubicBezTo>
                      <a:pt x="6" y="16"/>
                      <a:pt x="6" y="16"/>
                      <a:pt x="6" y="16"/>
                    </a:cubicBezTo>
                    <a:cubicBezTo>
                      <a:pt x="3" y="16"/>
                      <a:pt x="0" y="19"/>
                      <a:pt x="0" y="22"/>
                    </a:cubicBezTo>
                    <a:cubicBezTo>
                      <a:pt x="0" y="22"/>
                      <a:pt x="0" y="22"/>
                      <a:pt x="0" y="22"/>
                    </a:cubicBezTo>
                    <a:cubicBezTo>
                      <a:pt x="0" y="25"/>
                      <a:pt x="3" y="28"/>
                      <a:pt x="6" y="28"/>
                    </a:cubicBezTo>
                    <a:cubicBezTo>
                      <a:pt x="87" y="28"/>
                      <a:pt x="87" y="28"/>
                      <a:pt x="87" y="28"/>
                    </a:cubicBezTo>
                    <a:cubicBezTo>
                      <a:pt x="90" y="28"/>
                      <a:pt x="93" y="25"/>
                      <a:pt x="93" y="22"/>
                    </a:cubicBezTo>
                    <a:cubicBezTo>
                      <a:pt x="93" y="22"/>
                      <a:pt x="93" y="22"/>
                      <a:pt x="93" y="22"/>
                    </a:cubicBezTo>
                    <a:cubicBezTo>
                      <a:pt x="93" y="19"/>
                      <a:pt x="90" y="16"/>
                      <a:pt x="87" y="16"/>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4" name="Freeform 83"/>
              <p:cNvSpPr>
                <a:spLocks noEditPoints="1"/>
              </p:cNvSpPr>
              <p:nvPr/>
            </p:nvSpPr>
            <p:spPr bwMode="auto">
              <a:xfrm>
                <a:off x="5788025" y="3311526"/>
                <a:ext cx="261938" cy="528638"/>
              </a:xfrm>
              <a:custGeom>
                <a:avLst/>
                <a:gdLst>
                  <a:gd name="T0" fmla="*/ 0 w 70"/>
                  <a:gd name="T1" fmla="*/ 125 h 139"/>
                  <a:gd name="T2" fmla="*/ 0 w 70"/>
                  <a:gd name="T3" fmla="*/ 125 h 139"/>
                  <a:gd name="T4" fmla="*/ 5 w 70"/>
                  <a:gd name="T5" fmla="*/ 135 h 139"/>
                  <a:gd name="T6" fmla="*/ 16 w 70"/>
                  <a:gd name="T7" fmla="*/ 139 h 139"/>
                  <a:gd name="T8" fmla="*/ 53 w 70"/>
                  <a:gd name="T9" fmla="*/ 139 h 139"/>
                  <a:gd name="T10" fmla="*/ 59 w 70"/>
                  <a:gd name="T11" fmla="*/ 138 h 139"/>
                  <a:gd name="T12" fmla="*/ 70 w 70"/>
                  <a:gd name="T13" fmla="*/ 123 h 139"/>
                  <a:gd name="T14" fmla="*/ 70 w 70"/>
                  <a:gd name="T15" fmla="*/ 59 h 139"/>
                  <a:gd name="T16" fmla="*/ 65 w 70"/>
                  <a:gd name="T17" fmla="*/ 47 h 139"/>
                  <a:gd name="T18" fmla="*/ 53 w 70"/>
                  <a:gd name="T19" fmla="*/ 42 h 139"/>
                  <a:gd name="T20" fmla="*/ 61 w 70"/>
                  <a:gd name="T21" fmla="*/ 23 h 139"/>
                  <a:gd name="T22" fmla="*/ 60 w 70"/>
                  <a:gd name="T23" fmla="*/ 17 h 139"/>
                  <a:gd name="T24" fmla="*/ 55 w 70"/>
                  <a:gd name="T25" fmla="*/ 15 h 139"/>
                  <a:gd name="T26" fmla="*/ 19 w 70"/>
                  <a:gd name="T27" fmla="*/ 15 h 139"/>
                  <a:gd name="T28" fmla="*/ 21 w 70"/>
                  <a:gd name="T29" fmla="*/ 9 h 139"/>
                  <a:gd name="T30" fmla="*/ 17 w 70"/>
                  <a:gd name="T31" fmla="*/ 2 h 139"/>
                  <a:gd name="T32" fmla="*/ 17 w 70"/>
                  <a:gd name="T33" fmla="*/ 1 h 139"/>
                  <a:gd name="T34" fmla="*/ 9 w 70"/>
                  <a:gd name="T35" fmla="*/ 5 h 139"/>
                  <a:gd name="T36" fmla="*/ 5 w 70"/>
                  <a:gd name="T37" fmla="*/ 19 h 139"/>
                  <a:gd name="T38" fmla="*/ 6 w 70"/>
                  <a:gd name="T39" fmla="*/ 25 h 139"/>
                  <a:gd name="T40" fmla="*/ 11 w 70"/>
                  <a:gd name="T41" fmla="*/ 27 h 139"/>
                  <a:gd name="T42" fmla="*/ 46 w 70"/>
                  <a:gd name="T43" fmla="*/ 27 h 139"/>
                  <a:gd name="T44" fmla="*/ 40 w 70"/>
                  <a:gd name="T45" fmla="*/ 42 h 139"/>
                  <a:gd name="T46" fmla="*/ 39 w 70"/>
                  <a:gd name="T47" fmla="*/ 43 h 139"/>
                  <a:gd name="T48" fmla="*/ 38 w 70"/>
                  <a:gd name="T49" fmla="*/ 47 h 139"/>
                  <a:gd name="T50" fmla="*/ 39 w 70"/>
                  <a:gd name="T51" fmla="*/ 51 h 139"/>
                  <a:gd name="T52" fmla="*/ 45 w 70"/>
                  <a:gd name="T53" fmla="*/ 55 h 139"/>
                  <a:gd name="T54" fmla="*/ 46 w 70"/>
                  <a:gd name="T55" fmla="*/ 55 h 139"/>
                  <a:gd name="T56" fmla="*/ 46 w 70"/>
                  <a:gd name="T57" fmla="*/ 55 h 139"/>
                  <a:gd name="T58" fmla="*/ 51 w 70"/>
                  <a:gd name="T59" fmla="*/ 55 h 139"/>
                  <a:gd name="T60" fmla="*/ 57 w 70"/>
                  <a:gd name="T61" fmla="*/ 61 h 139"/>
                  <a:gd name="T62" fmla="*/ 57 w 70"/>
                  <a:gd name="T63" fmla="*/ 63 h 139"/>
                  <a:gd name="T64" fmla="*/ 57 w 70"/>
                  <a:gd name="T65" fmla="*/ 96 h 139"/>
                  <a:gd name="T66" fmla="*/ 12 w 70"/>
                  <a:gd name="T67" fmla="*/ 45 h 139"/>
                  <a:gd name="T68" fmla="*/ 6 w 70"/>
                  <a:gd name="T69" fmla="*/ 42 h 139"/>
                  <a:gd name="T70" fmla="*/ 6 w 70"/>
                  <a:gd name="T71" fmla="*/ 42 h 139"/>
                  <a:gd name="T72" fmla="*/ 0 w 70"/>
                  <a:gd name="T73" fmla="*/ 49 h 139"/>
                  <a:gd name="T74" fmla="*/ 0 w 70"/>
                  <a:gd name="T75" fmla="*/ 62 h 139"/>
                  <a:gd name="T76" fmla="*/ 0 w 70"/>
                  <a:gd name="T77" fmla="*/ 123 h 139"/>
                  <a:gd name="T78" fmla="*/ 0 w 70"/>
                  <a:gd name="T79" fmla="*/ 124 h 139"/>
                  <a:gd name="T80" fmla="*/ 0 w 70"/>
                  <a:gd name="T81" fmla="*/ 125 h 139"/>
                  <a:gd name="T82" fmla="*/ 13 w 70"/>
                  <a:gd name="T83" fmla="*/ 66 h 139"/>
                  <a:gd name="T84" fmla="*/ 55 w 70"/>
                  <a:gd name="T85" fmla="*/ 114 h 139"/>
                  <a:gd name="T86" fmla="*/ 57 w 70"/>
                  <a:gd name="T87" fmla="*/ 115 h 139"/>
                  <a:gd name="T88" fmla="*/ 57 w 70"/>
                  <a:gd name="T89" fmla="*/ 119 h 139"/>
                  <a:gd name="T90" fmla="*/ 57 w 70"/>
                  <a:gd name="T91" fmla="*/ 121 h 139"/>
                  <a:gd name="T92" fmla="*/ 51 w 70"/>
                  <a:gd name="T93" fmla="*/ 127 h 139"/>
                  <a:gd name="T94" fmla="*/ 51 w 70"/>
                  <a:gd name="T95" fmla="*/ 127 h 139"/>
                  <a:gd name="T96" fmla="*/ 19 w 70"/>
                  <a:gd name="T97" fmla="*/ 127 h 139"/>
                  <a:gd name="T98" fmla="*/ 19 w 70"/>
                  <a:gd name="T99" fmla="*/ 127 h 139"/>
                  <a:gd name="T100" fmla="*/ 13 w 70"/>
                  <a:gd name="T101" fmla="*/ 122 h 139"/>
                  <a:gd name="T102" fmla="*/ 13 w 70"/>
                  <a:gd name="T103" fmla="*/ 122 h 139"/>
                  <a:gd name="T104" fmla="*/ 13 w 70"/>
                  <a:gd name="T105" fmla="*/ 6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139">
                    <a:moveTo>
                      <a:pt x="0" y="125"/>
                    </a:moveTo>
                    <a:cubicBezTo>
                      <a:pt x="0" y="125"/>
                      <a:pt x="0" y="125"/>
                      <a:pt x="0" y="125"/>
                    </a:cubicBezTo>
                    <a:cubicBezTo>
                      <a:pt x="1" y="129"/>
                      <a:pt x="2" y="132"/>
                      <a:pt x="5" y="135"/>
                    </a:cubicBezTo>
                    <a:cubicBezTo>
                      <a:pt x="8" y="138"/>
                      <a:pt x="12" y="139"/>
                      <a:pt x="16" y="139"/>
                    </a:cubicBezTo>
                    <a:cubicBezTo>
                      <a:pt x="53" y="139"/>
                      <a:pt x="53" y="139"/>
                      <a:pt x="53" y="139"/>
                    </a:cubicBezTo>
                    <a:cubicBezTo>
                      <a:pt x="55" y="139"/>
                      <a:pt x="57" y="139"/>
                      <a:pt x="59" y="138"/>
                    </a:cubicBezTo>
                    <a:cubicBezTo>
                      <a:pt x="65" y="135"/>
                      <a:pt x="70" y="130"/>
                      <a:pt x="70" y="123"/>
                    </a:cubicBezTo>
                    <a:cubicBezTo>
                      <a:pt x="70" y="59"/>
                      <a:pt x="70" y="59"/>
                      <a:pt x="70" y="59"/>
                    </a:cubicBezTo>
                    <a:cubicBezTo>
                      <a:pt x="70" y="54"/>
                      <a:pt x="68" y="50"/>
                      <a:pt x="65" y="47"/>
                    </a:cubicBezTo>
                    <a:cubicBezTo>
                      <a:pt x="61" y="44"/>
                      <a:pt x="57" y="42"/>
                      <a:pt x="53" y="42"/>
                    </a:cubicBezTo>
                    <a:cubicBezTo>
                      <a:pt x="61" y="23"/>
                      <a:pt x="61" y="23"/>
                      <a:pt x="61" y="23"/>
                    </a:cubicBezTo>
                    <a:cubicBezTo>
                      <a:pt x="62" y="21"/>
                      <a:pt x="61" y="19"/>
                      <a:pt x="60" y="17"/>
                    </a:cubicBezTo>
                    <a:cubicBezTo>
                      <a:pt x="59" y="16"/>
                      <a:pt x="57" y="15"/>
                      <a:pt x="55" y="15"/>
                    </a:cubicBezTo>
                    <a:cubicBezTo>
                      <a:pt x="19" y="15"/>
                      <a:pt x="19" y="15"/>
                      <a:pt x="19" y="15"/>
                    </a:cubicBezTo>
                    <a:cubicBezTo>
                      <a:pt x="21" y="9"/>
                      <a:pt x="21" y="9"/>
                      <a:pt x="21" y="9"/>
                    </a:cubicBezTo>
                    <a:cubicBezTo>
                      <a:pt x="22" y="6"/>
                      <a:pt x="20" y="3"/>
                      <a:pt x="17" y="2"/>
                    </a:cubicBezTo>
                    <a:cubicBezTo>
                      <a:pt x="17" y="1"/>
                      <a:pt x="17" y="1"/>
                      <a:pt x="17" y="1"/>
                    </a:cubicBezTo>
                    <a:cubicBezTo>
                      <a:pt x="14" y="0"/>
                      <a:pt x="10" y="2"/>
                      <a:pt x="9" y="5"/>
                    </a:cubicBezTo>
                    <a:cubicBezTo>
                      <a:pt x="5" y="19"/>
                      <a:pt x="5" y="19"/>
                      <a:pt x="5" y="19"/>
                    </a:cubicBezTo>
                    <a:cubicBezTo>
                      <a:pt x="4" y="21"/>
                      <a:pt x="4" y="23"/>
                      <a:pt x="6" y="25"/>
                    </a:cubicBezTo>
                    <a:cubicBezTo>
                      <a:pt x="7" y="26"/>
                      <a:pt x="9" y="27"/>
                      <a:pt x="11" y="27"/>
                    </a:cubicBezTo>
                    <a:cubicBezTo>
                      <a:pt x="46" y="27"/>
                      <a:pt x="46" y="27"/>
                      <a:pt x="46" y="27"/>
                    </a:cubicBezTo>
                    <a:cubicBezTo>
                      <a:pt x="40" y="42"/>
                      <a:pt x="40" y="42"/>
                      <a:pt x="40" y="42"/>
                    </a:cubicBezTo>
                    <a:cubicBezTo>
                      <a:pt x="39" y="43"/>
                      <a:pt x="39" y="43"/>
                      <a:pt x="39" y="43"/>
                    </a:cubicBezTo>
                    <a:cubicBezTo>
                      <a:pt x="39" y="44"/>
                      <a:pt x="38" y="45"/>
                      <a:pt x="38" y="47"/>
                    </a:cubicBezTo>
                    <a:cubicBezTo>
                      <a:pt x="38" y="49"/>
                      <a:pt x="39" y="50"/>
                      <a:pt x="39" y="51"/>
                    </a:cubicBezTo>
                    <a:cubicBezTo>
                      <a:pt x="41" y="53"/>
                      <a:pt x="43" y="54"/>
                      <a:pt x="45" y="55"/>
                    </a:cubicBezTo>
                    <a:cubicBezTo>
                      <a:pt x="46" y="55"/>
                      <a:pt x="46" y="55"/>
                      <a:pt x="46" y="55"/>
                    </a:cubicBezTo>
                    <a:cubicBezTo>
                      <a:pt x="46" y="55"/>
                      <a:pt x="46" y="55"/>
                      <a:pt x="46" y="55"/>
                    </a:cubicBezTo>
                    <a:cubicBezTo>
                      <a:pt x="51" y="55"/>
                      <a:pt x="51" y="55"/>
                      <a:pt x="51" y="55"/>
                    </a:cubicBezTo>
                    <a:cubicBezTo>
                      <a:pt x="54" y="55"/>
                      <a:pt x="57" y="57"/>
                      <a:pt x="57" y="61"/>
                    </a:cubicBezTo>
                    <a:cubicBezTo>
                      <a:pt x="57" y="62"/>
                      <a:pt x="58" y="63"/>
                      <a:pt x="57" y="63"/>
                    </a:cubicBezTo>
                    <a:cubicBezTo>
                      <a:pt x="57" y="96"/>
                      <a:pt x="57" y="96"/>
                      <a:pt x="57" y="96"/>
                    </a:cubicBezTo>
                    <a:cubicBezTo>
                      <a:pt x="12" y="45"/>
                      <a:pt x="12" y="45"/>
                      <a:pt x="12" y="45"/>
                    </a:cubicBezTo>
                    <a:cubicBezTo>
                      <a:pt x="11" y="44"/>
                      <a:pt x="9" y="42"/>
                      <a:pt x="6" y="42"/>
                    </a:cubicBezTo>
                    <a:cubicBezTo>
                      <a:pt x="6" y="42"/>
                      <a:pt x="6" y="42"/>
                      <a:pt x="6" y="42"/>
                    </a:cubicBezTo>
                    <a:cubicBezTo>
                      <a:pt x="3" y="42"/>
                      <a:pt x="0" y="45"/>
                      <a:pt x="0" y="49"/>
                    </a:cubicBezTo>
                    <a:cubicBezTo>
                      <a:pt x="0" y="62"/>
                      <a:pt x="0" y="62"/>
                      <a:pt x="0" y="62"/>
                    </a:cubicBezTo>
                    <a:cubicBezTo>
                      <a:pt x="0" y="123"/>
                      <a:pt x="0" y="123"/>
                      <a:pt x="0" y="123"/>
                    </a:cubicBezTo>
                    <a:cubicBezTo>
                      <a:pt x="0" y="124"/>
                      <a:pt x="0" y="124"/>
                      <a:pt x="0" y="124"/>
                    </a:cubicBezTo>
                    <a:cubicBezTo>
                      <a:pt x="0" y="124"/>
                      <a:pt x="0" y="124"/>
                      <a:pt x="0" y="125"/>
                    </a:cubicBezTo>
                    <a:close/>
                    <a:moveTo>
                      <a:pt x="13" y="66"/>
                    </a:moveTo>
                    <a:cubicBezTo>
                      <a:pt x="55" y="114"/>
                      <a:pt x="55" y="114"/>
                      <a:pt x="55" y="114"/>
                    </a:cubicBezTo>
                    <a:cubicBezTo>
                      <a:pt x="56" y="114"/>
                      <a:pt x="57" y="115"/>
                      <a:pt x="57" y="115"/>
                    </a:cubicBezTo>
                    <a:cubicBezTo>
                      <a:pt x="57" y="119"/>
                      <a:pt x="57" y="119"/>
                      <a:pt x="57" y="119"/>
                    </a:cubicBezTo>
                    <a:cubicBezTo>
                      <a:pt x="58" y="119"/>
                      <a:pt x="57" y="120"/>
                      <a:pt x="57" y="121"/>
                    </a:cubicBezTo>
                    <a:cubicBezTo>
                      <a:pt x="57" y="124"/>
                      <a:pt x="54" y="127"/>
                      <a:pt x="51" y="127"/>
                    </a:cubicBezTo>
                    <a:cubicBezTo>
                      <a:pt x="51" y="127"/>
                      <a:pt x="51" y="127"/>
                      <a:pt x="51" y="127"/>
                    </a:cubicBezTo>
                    <a:cubicBezTo>
                      <a:pt x="19" y="127"/>
                      <a:pt x="19" y="127"/>
                      <a:pt x="19" y="127"/>
                    </a:cubicBezTo>
                    <a:cubicBezTo>
                      <a:pt x="19" y="127"/>
                      <a:pt x="19" y="127"/>
                      <a:pt x="19" y="127"/>
                    </a:cubicBezTo>
                    <a:cubicBezTo>
                      <a:pt x="16" y="127"/>
                      <a:pt x="13" y="125"/>
                      <a:pt x="13" y="122"/>
                    </a:cubicBezTo>
                    <a:cubicBezTo>
                      <a:pt x="13" y="122"/>
                      <a:pt x="13" y="122"/>
                      <a:pt x="13" y="122"/>
                    </a:cubicBezTo>
                    <a:lnTo>
                      <a:pt x="13" y="66"/>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Freeform 84"/>
              <p:cNvSpPr/>
              <p:nvPr/>
            </p:nvSpPr>
            <p:spPr bwMode="auto">
              <a:xfrm>
                <a:off x="6310313" y="3714751"/>
                <a:ext cx="93663" cy="223838"/>
              </a:xfrm>
              <a:custGeom>
                <a:avLst/>
                <a:gdLst>
                  <a:gd name="T0" fmla="*/ 19 w 25"/>
                  <a:gd name="T1" fmla="*/ 47 h 59"/>
                  <a:gd name="T2" fmla="*/ 18 w 25"/>
                  <a:gd name="T3" fmla="*/ 47 h 59"/>
                  <a:gd name="T4" fmla="*/ 13 w 25"/>
                  <a:gd name="T5" fmla="*/ 41 h 59"/>
                  <a:gd name="T6" fmla="*/ 13 w 25"/>
                  <a:gd name="T7" fmla="*/ 40 h 59"/>
                  <a:gd name="T8" fmla="*/ 13 w 25"/>
                  <a:gd name="T9" fmla="*/ 26 h 59"/>
                  <a:gd name="T10" fmla="*/ 13 w 25"/>
                  <a:gd name="T11" fmla="*/ 6 h 59"/>
                  <a:gd name="T12" fmla="*/ 6 w 25"/>
                  <a:gd name="T13" fmla="*/ 0 h 59"/>
                  <a:gd name="T14" fmla="*/ 0 w 25"/>
                  <a:gd name="T15" fmla="*/ 6 h 59"/>
                  <a:gd name="T16" fmla="*/ 0 w 25"/>
                  <a:gd name="T17" fmla="*/ 42 h 59"/>
                  <a:gd name="T18" fmla="*/ 16 w 25"/>
                  <a:gd name="T19" fmla="*/ 59 h 59"/>
                  <a:gd name="T20" fmla="*/ 18 w 25"/>
                  <a:gd name="T21" fmla="*/ 59 h 59"/>
                  <a:gd name="T22" fmla="*/ 22 w 25"/>
                  <a:gd name="T23" fmla="*/ 58 h 59"/>
                  <a:gd name="T24" fmla="*/ 25 w 25"/>
                  <a:gd name="T25" fmla="*/ 52 h 59"/>
                  <a:gd name="T26" fmla="*/ 19 w 25"/>
                  <a:gd name="T27"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9">
                    <a:moveTo>
                      <a:pt x="19" y="47"/>
                    </a:moveTo>
                    <a:cubicBezTo>
                      <a:pt x="18" y="47"/>
                      <a:pt x="18" y="47"/>
                      <a:pt x="18" y="47"/>
                    </a:cubicBezTo>
                    <a:cubicBezTo>
                      <a:pt x="15" y="47"/>
                      <a:pt x="13" y="44"/>
                      <a:pt x="13" y="41"/>
                    </a:cubicBezTo>
                    <a:cubicBezTo>
                      <a:pt x="13" y="41"/>
                      <a:pt x="13" y="40"/>
                      <a:pt x="13" y="40"/>
                    </a:cubicBezTo>
                    <a:cubicBezTo>
                      <a:pt x="13" y="26"/>
                      <a:pt x="13" y="26"/>
                      <a:pt x="13" y="26"/>
                    </a:cubicBezTo>
                    <a:cubicBezTo>
                      <a:pt x="13" y="6"/>
                      <a:pt x="13" y="6"/>
                      <a:pt x="13" y="6"/>
                    </a:cubicBezTo>
                    <a:cubicBezTo>
                      <a:pt x="13" y="3"/>
                      <a:pt x="10" y="0"/>
                      <a:pt x="6" y="0"/>
                    </a:cubicBezTo>
                    <a:cubicBezTo>
                      <a:pt x="3" y="0"/>
                      <a:pt x="0" y="3"/>
                      <a:pt x="0" y="6"/>
                    </a:cubicBezTo>
                    <a:cubicBezTo>
                      <a:pt x="0" y="42"/>
                      <a:pt x="0" y="42"/>
                      <a:pt x="0" y="42"/>
                    </a:cubicBezTo>
                    <a:cubicBezTo>
                      <a:pt x="0" y="52"/>
                      <a:pt x="7" y="59"/>
                      <a:pt x="16" y="59"/>
                    </a:cubicBezTo>
                    <a:cubicBezTo>
                      <a:pt x="18" y="59"/>
                      <a:pt x="18" y="59"/>
                      <a:pt x="18" y="59"/>
                    </a:cubicBezTo>
                    <a:cubicBezTo>
                      <a:pt x="20" y="59"/>
                      <a:pt x="21" y="59"/>
                      <a:pt x="22" y="58"/>
                    </a:cubicBezTo>
                    <a:cubicBezTo>
                      <a:pt x="24" y="57"/>
                      <a:pt x="25" y="55"/>
                      <a:pt x="25" y="52"/>
                    </a:cubicBezTo>
                    <a:cubicBezTo>
                      <a:pt x="25" y="49"/>
                      <a:pt x="23" y="47"/>
                      <a:pt x="19" y="47"/>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Freeform 85"/>
              <p:cNvSpPr>
                <a:spLocks noEditPoints="1"/>
              </p:cNvSpPr>
              <p:nvPr/>
            </p:nvSpPr>
            <p:spPr bwMode="auto">
              <a:xfrm>
                <a:off x="5068888" y="3698876"/>
                <a:ext cx="1095375" cy="239713"/>
              </a:xfrm>
              <a:custGeom>
                <a:avLst/>
                <a:gdLst>
                  <a:gd name="T0" fmla="*/ 284 w 291"/>
                  <a:gd name="T1" fmla="*/ 4 h 63"/>
                  <a:gd name="T2" fmla="*/ 278 w 291"/>
                  <a:gd name="T3" fmla="*/ 10 h 63"/>
                  <a:gd name="T4" fmla="*/ 278 w 291"/>
                  <a:gd name="T5" fmla="*/ 30 h 63"/>
                  <a:gd name="T6" fmla="*/ 278 w 291"/>
                  <a:gd name="T7" fmla="*/ 45 h 63"/>
                  <a:gd name="T8" fmla="*/ 278 w 291"/>
                  <a:gd name="T9" fmla="*/ 45 h 63"/>
                  <a:gd name="T10" fmla="*/ 273 w 291"/>
                  <a:gd name="T11" fmla="*/ 50 h 63"/>
                  <a:gd name="T12" fmla="*/ 272 w 291"/>
                  <a:gd name="T13" fmla="*/ 50 h 63"/>
                  <a:gd name="T14" fmla="*/ 272 w 291"/>
                  <a:gd name="T15" fmla="*/ 50 h 63"/>
                  <a:gd name="T16" fmla="*/ 272 w 291"/>
                  <a:gd name="T17" fmla="*/ 50 h 63"/>
                  <a:gd name="T18" fmla="*/ 163 w 291"/>
                  <a:gd name="T19" fmla="*/ 50 h 63"/>
                  <a:gd name="T20" fmla="*/ 154 w 291"/>
                  <a:gd name="T21" fmla="*/ 50 h 63"/>
                  <a:gd name="T22" fmla="*/ 154 w 291"/>
                  <a:gd name="T23" fmla="*/ 19 h 63"/>
                  <a:gd name="T24" fmla="*/ 153 w 291"/>
                  <a:gd name="T25" fmla="*/ 12 h 63"/>
                  <a:gd name="T26" fmla="*/ 134 w 291"/>
                  <a:gd name="T27" fmla="*/ 0 h 63"/>
                  <a:gd name="T28" fmla="*/ 131 w 291"/>
                  <a:gd name="T29" fmla="*/ 0 h 63"/>
                  <a:gd name="T30" fmla="*/ 105 w 291"/>
                  <a:gd name="T31" fmla="*/ 0 h 63"/>
                  <a:gd name="T32" fmla="*/ 39 w 291"/>
                  <a:gd name="T33" fmla="*/ 0 h 63"/>
                  <a:gd name="T34" fmla="*/ 38 w 291"/>
                  <a:gd name="T35" fmla="*/ 0 h 63"/>
                  <a:gd name="T36" fmla="*/ 35 w 291"/>
                  <a:gd name="T37" fmla="*/ 0 h 63"/>
                  <a:gd name="T38" fmla="*/ 17 w 291"/>
                  <a:gd name="T39" fmla="*/ 12 h 63"/>
                  <a:gd name="T40" fmla="*/ 15 w 291"/>
                  <a:gd name="T41" fmla="*/ 19 h 63"/>
                  <a:gd name="T42" fmla="*/ 15 w 291"/>
                  <a:gd name="T43" fmla="*/ 50 h 63"/>
                  <a:gd name="T44" fmla="*/ 6 w 291"/>
                  <a:gd name="T45" fmla="*/ 50 h 63"/>
                  <a:gd name="T46" fmla="*/ 0 w 291"/>
                  <a:gd name="T47" fmla="*/ 57 h 63"/>
                  <a:gd name="T48" fmla="*/ 0 w 291"/>
                  <a:gd name="T49" fmla="*/ 57 h 63"/>
                  <a:gd name="T50" fmla="*/ 6 w 291"/>
                  <a:gd name="T51" fmla="*/ 63 h 63"/>
                  <a:gd name="T52" fmla="*/ 272 w 291"/>
                  <a:gd name="T53" fmla="*/ 63 h 63"/>
                  <a:gd name="T54" fmla="*/ 272 w 291"/>
                  <a:gd name="T55" fmla="*/ 63 h 63"/>
                  <a:gd name="T56" fmla="*/ 272 w 291"/>
                  <a:gd name="T57" fmla="*/ 63 h 63"/>
                  <a:gd name="T58" fmla="*/ 274 w 291"/>
                  <a:gd name="T59" fmla="*/ 63 h 63"/>
                  <a:gd name="T60" fmla="*/ 291 w 291"/>
                  <a:gd name="T61" fmla="*/ 46 h 63"/>
                  <a:gd name="T62" fmla="*/ 291 w 291"/>
                  <a:gd name="T63" fmla="*/ 10 h 63"/>
                  <a:gd name="T64" fmla="*/ 284 w 291"/>
                  <a:gd name="T65" fmla="*/ 4 h 63"/>
                  <a:gd name="T66" fmla="*/ 131 w 291"/>
                  <a:gd name="T67" fmla="*/ 12 h 63"/>
                  <a:gd name="T68" fmla="*/ 134 w 291"/>
                  <a:gd name="T69" fmla="*/ 12 h 63"/>
                  <a:gd name="T70" fmla="*/ 139 w 291"/>
                  <a:gd name="T71" fmla="*/ 14 h 63"/>
                  <a:gd name="T72" fmla="*/ 142 w 291"/>
                  <a:gd name="T73" fmla="*/ 19 h 63"/>
                  <a:gd name="T74" fmla="*/ 142 w 291"/>
                  <a:gd name="T75" fmla="*/ 50 h 63"/>
                  <a:gd name="T76" fmla="*/ 125 w 291"/>
                  <a:gd name="T77" fmla="*/ 50 h 63"/>
                  <a:gd name="T78" fmla="*/ 112 w 291"/>
                  <a:gd name="T79" fmla="*/ 50 h 63"/>
                  <a:gd name="T80" fmla="*/ 112 w 291"/>
                  <a:gd name="T81" fmla="*/ 12 h 63"/>
                  <a:gd name="T82" fmla="*/ 131 w 291"/>
                  <a:gd name="T83" fmla="*/ 12 h 63"/>
                  <a:gd name="T84" fmla="*/ 99 w 291"/>
                  <a:gd name="T85" fmla="*/ 12 h 63"/>
                  <a:gd name="T86" fmla="*/ 99 w 291"/>
                  <a:gd name="T87" fmla="*/ 50 h 63"/>
                  <a:gd name="T88" fmla="*/ 70 w 291"/>
                  <a:gd name="T89" fmla="*/ 50 h 63"/>
                  <a:gd name="T90" fmla="*/ 70 w 291"/>
                  <a:gd name="T91" fmla="*/ 12 h 63"/>
                  <a:gd name="T92" fmla="*/ 99 w 291"/>
                  <a:gd name="T93" fmla="*/ 12 h 63"/>
                  <a:gd name="T94" fmla="*/ 28 w 291"/>
                  <a:gd name="T95" fmla="*/ 19 h 63"/>
                  <a:gd name="T96" fmla="*/ 30 w 291"/>
                  <a:gd name="T97" fmla="*/ 14 h 63"/>
                  <a:gd name="T98" fmla="*/ 35 w 291"/>
                  <a:gd name="T99" fmla="*/ 12 h 63"/>
                  <a:gd name="T100" fmla="*/ 38 w 291"/>
                  <a:gd name="T101" fmla="*/ 12 h 63"/>
                  <a:gd name="T102" fmla="*/ 57 w 291"/>
                  <a:gd name="T103" fmla="*/ 12 h 63"/>
                  <a:gd name="T104" fmla="*/ 57 w 291"/>
                  <a:gd name="T105" fmla="*/ 50 h 63"/>
                  <a:gd name="T106" fmla="*/ 45 w 291"/>
                  <a:gd name="T107" fmla="*/ 50 h 63"/>
                  <a:gd name="T108" fmla="*/ 28 w 291"/>
                  <a:gd name="T109" fmla="*/ 50 h 63"/>
                  <a:gd name="T110" fmla="*/ 28 w 291"/>
                  <a:gd name="T111" fmla="*/ 50 h 63"/>
                  <a:gd name="T112" fmla="*/ 28 w 291"/>
                  <a:gd name="T11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 h="63">
                    <a:moveTo>
                      <a:pt x="284" y="4"/>
                    </a:moveTo>
                    <a:cubicBezTo>
                      <a:pt x="281" y="4"/>
                      <a:pt x="278" y="7"/>
                      <a:pt x="278" y="10"/>
                    </a:cubicBezTo>
                    <a:cubicBezTo>
                      <a:pt x="278" y="30"/>
                      <a:pt x="278" y="30"/>
                      <a:pt x="278" y="30"/>
                    </a:cubicBezTo>
                    <a:cubicBezTo>
                      <a:pt x="278" y="45"/>
                      <a:pt x="278" y="45"/>
                      <a:pt x="278" y="45"/>
                    </a:cubicBezTo>
                    <a:cubicBezTo>
                      <a:pt x="278" y="45"/>
                      <a:pt x="278" y="45"/>
                      <a:pt x="278" y="45"/>
                    </a:cubicBezTo>
                    <a:cubicBezTo>
                      <a:pt x="278" y="48"/>
                      <a:pt x="276" y="50"/>
                      <a:pt x="273" y="50"/>
                    </a:cubicBezTo>
                    <a:cubicBezTo>
                      <a:pt x="272" y="50"/>
                      <a:pt x="272" y="50"/>
                      <a:pt x="272" y="50"/>
                    </a:cubicBezTo>
                    <a:cubicBezTo>
                      <a:pt x="272" y="50"/>
                      <a:pt x="272" y="50"/>
                      <a:pt x="272" y="50"/>
                    </a:cubicBezTo>
                    <a:cubicBezTo>
                      <a:pt x="272" y="50"/>
                      <a:pt x="272" y="50"/>
                      <a:pt x="272" y="50"/>
                    </a:cubicBezTo>
                    <a:cubicBezTo>
                      <a:pt x="163" y="50"/>
                      <a:pt x="163" y="50"/>
                      <a:pt x="163" y="50"/>
                    </a:cubicBezTo>
                    <a:cubicBezTo>
                      <a:pt x="154" y="50"/>
                      <a:pt x="154" y="50"/>
                      <a:pt x="154" y="50"/>
                    </a:cubicBezTo>
                    <a:cubicBezTo>
                      <a:pt x="154" y="19"/>
                      <a:pt x="154" y="19"/>
                      <a:pt x="154" y="19"/>
                    </a:cubicBezTo>
                    <a:cubicBezTo>
                      <a:pt x="154" y="17"/>
                      <a:pt x="154" y="14"/>
                      <a:pt x="153" y="12"/>
                    </a:cubicBezTo>
                    <a:cubicBezTo>
                      <a:pt x="149" y="4"/>
                      <a:pt x="143" y="0"/>
                      <a:pt x="134" y="0"/>
                    </a:cubicBezTo>
                    <a:cubicBezTo>
                      <a:pt x="131" y="0"/>
                      <a:pt x="131" y="0"/>
                      <a:pt x="131" y="0"/>
                    </a:cubicBezTo>
                    <a:cubicBezTo>
                      <a:pt x="105" y="0"/>
                      <a:pt x="105" y="0"/>
                      <a:pt x="105" y="0"/>
                    </a:cubicBezTo>
                    <a:cubicBezTo>
                      <a:pt x="39" y="0"/>
                      <a:pt x="39" y="0"/>
                      <a:pt x="39" y="0"/>
                    </a:cubicBezTo>
                    <a:cubicBezTo>
                      <a:pt x="38" y="0"/>
                      <a:pt x="38" y="0"/>
                      <a:pt x="38" y="0"/>
                    </a:cubicBezTo>
                    <a:cubicBezTo>
                      <a:pt x="35" y="0"/>
                      <a:pt x="35" y="0"/>
                      <a:pt x="35" y="0"/>
                    </a:cubicBezTo>
                    <a:cubicBezTo>
                      <a:pt x="27" y="0"/>
                      <a:pt x="20" y="4"/>
                      <a:pt x="17" y="12"/>
                    </a:cubicBezTo>
                    <a:cubicBezTo>
                      <a:pt x="16" y="14"/>
                      <a:pt x="15" y="17"/>
                      <a:pt x="15" y="19"/>
                    </a:cubicBezTo>
                    <a:cubicBezTo>
                      <a:pt x="15" y="50"/>
                      <a:pt x="15" y="50"/>
                      <a:pt x="15" y="50"/>
                    </a:cubicBezTo>
                    <a:cubicBezTo>
                      <a:pt x="6" y="50"/>
                      <a:pt x="6" y="50"/>
                      <a:pt x="6" y="50"/>
                    </a:cubicBezTo>
                    <a:cubicBezTo>
                      <a:pt x="3" y="50"/>
                      <a:pt x="0" y="53"/>
                      <a:pt x="0" y="57"/>
                    </a:cubicBezTo>
                    <a:cubicBezTo>
                      <a:pt x="0" y="57"/>
                      <a:pt x="0" y="57"/>
                      <a:pt x="0" y="57"/>
                    </a:cubicBezTo>
                    <a:cubicBezTo>
                      <a:pt x="0" y="60"/>
                      <a:pt x="3" y="63"/>
                      <a:pt x="6" y="63"/>
                    </a:cubicBezTo>
                    <a:cubicBezTo>
                      <a:pt x="272" y="63"/>
                      <a:pt x="272" y="63"/>
                      <a:pt x="272" y="63"/>
                    </a:cubicBezTo>
                    <a:cubicBezTo>
                      <a:pt x="272" y="63"/>
                      <a:pt x="272" y="63"/>
                      <a:pt x="272" y="63"/>
                    </a:cubicBezTo>
                    <a:cubicBezTo>
                      <a:pt x="272" y="63"/>
                      <a:pt x="272" y="63"/>
                      <a:pt x="272" y="63"/>
                    </a:cubicBezTo>
                    <a:cubicBezTo>
                      <a:pt x="274" y="63"/>
                      <a:pt x="274" y="63"/>
                      <a:pt x="274" y="63"/>
                    </a:cubicBezTo>
                    <a:cubicBezTo>
                      <a:pt x="284" y="63"/>
                      <a:pt x="291" y="56"/>
                      <a:pt x="291" y="46"/>
                    </a:cubicBezTo>
                    <a:cubicBezTo>
                      <a:pt x="291" y="10"/>
                      <a:pt x="291" y="10"/>
                      <a:pt x="291" y="10"/>
                    </a:cubicBezTo>
                    <a:cubicBezTo>
                      <a:pt x="291" y="7"/>
                      <a:pt x="288" y="4"/>
                      <a:pt x="284" y="4"/>
                    </a:cubicBezTo>
                    <a:close/>
                    <a:moveTo>
                      <a:pt x="131" y="12"/>
                    </a:moveTo>
                    <a:cubicBezTo>
                      <a:pt x="134" y="12"/>
                      <a:pt x="134" y="12"/>
                      <a:pt x="134" y="12"/>
                    </a:cubicBezTo>
                    <a:cubicBezTo>
                      <a:pt x="136" y="12"/>
                      <a:pt x="138" y="13"/>
                      <a:pt x="139" y="14"/>
                    </a:cubicBezTo>
                    <a:cubicBezTo>
                      <a:pt x="141" y="16"/>
                      <a:pt x="142" y="17"/>
                      <a:pt x="142" y="19"/>
                    </a:cubicBezTo>
                    <a:cubicBezTo>
                      <a:pt x="142" y="50"/>
                      <a:pt x="142" y="50"/>
                      <a:pt x="142" y="50"/>
                    </a:cubicBezTo>
                    <a:cubicBezTo>
                      <a:pt x="125" y="50"/>
                      <a:pt x="125" y="50"/>
                      <a:pt x="125" y="50"/>
                    </a:cubicBezTo>
                    <a:cubicBezTo>
                      <a:pt x="112" y="50"/>
                      <a:pt x="112" y="50"/>
                      <a:pt x="112" y="50"/>
                    </a:cubicBezTo>
                    <a:cubicBezTo>
                      <a:pt x="112" y="12"/>
                      <a:pt x="112" y="12"/>
                      <a:pt x="112" y="12"/>
                    </a:cubicBezTo>
                    <a:lnTo>
                      <a:pt x="131" y="12"/>
                    </a:lnTo>
                    <a:close/>
                    <a:moveTo>
                      <a:pt x="99" y="12"/>
                    </a:moveTo>
                    <a:cubicBezTo>
                      <a:pt x="99" y="50"/>
                      <a:pt x="99" y="50"/>
                      <a:pt x="99" y="50"/>
                    </a:cubicBezTo>
                    <a:cubicBezTo>
                      <a:pt x="70" y="50"/>
                      <a:pt x="70" y="50"/>
                      <a:pt x="70" y="50"/>
                    </a:cubicBezTo>
                    <a:cubicBezTo>
                      <a:pt x="70" y="12"/>
                      <a:pt x="70" y="12"/>
                      <a:pt x="70" y="12"/>
                    </a:cubicBezTo>
                    <a:lnTo>
                      <a:pt x="99" y="12"/>
                    </a:lnTo>
                    <a:close/>
                    <a:moveTo>
                      <a:pt x="28" y="19"/>
                    </a:moveTo>
                    <a:cubicBezTo>
                      <a:pt x="28" y="17"/>
                      <a:pt x="29" y="16"/>
                      <a:pt x="30" y="14"/>
                    </a:cubicBezTo>
                    <a:cubicBezTo>
                      <a:pt x="31" y="13"/>
                      <a:pt x="33" y="12"/>
                      <a:pt x="35" y="12"/>
                    </a:cubicBezTo>
                    <a:cubicBezTo>
                      <a:pt x="38" y="12"/>
                      <a:pt x="38" y="12"/>
                      <a:pt x="38" y="12"/>
                    </a:cubicBezTo>
                    <a:cubicBezTo>
                      <a:pt x="57" y="12"/>
                      <a:pt x="57" y="12"/>
                      <a:pt x="57" y="12"/>
                    </a:cubicBezTo>
                    <a:cubicBezTo>
                      <a:pt x="57" y="50"/>
                      <a:pt x="57" y="50"/>
                      <a:pt x="57" y="50"/>
                    </a:cubicBezTo>
                    <a:cubicBezTo>
                      <a:pt x="45" y="50"/>
                      <a:pt x="45" y="50"/>
                      <a:pt x="45" y="50"/>
                    </a:cubicBezTo>
                    <a:cubicBezTo>
                      <a:pt x="28" y="50"/>
                      <a:pt x="28" y="50"/>
                      <a:pt x="28" y="50"/>
                    </a:cubicBezTo>
                    <a:cubicBezTo>
                      <a:pt x="28" y="50"/>
                      <a:pt x="28" y="50"/>
                      <a:pt x="28" y="50"/>
                    </a:cubicBezTo>
                    <a:lnTo>
                      <a:pt x="28" y="19"/>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Freeform 86"/>
              <p:cNvSpPr>
                <a:spLocks noEditPoints="1"/>
              </p:cNvSpPr>
              <p:nvPr/>
            </p:nvSpPr>
            <p:spPr bwMode="auto">
              <a:xfrm>
                <a:off x="6076950" y="3451226"/>
                <a:ext cx="312738" cy="490538"/>
              </a:xfrm>
              <a:custGeom>
                <a:avLst/>
                <a:gdLst>
                  <a:gd name="T0" fmla="*/ 63 w 83"/>
                  <a:gd name="T1" fmla="*/ 63 h 129"/>
                  <a:gd name="T2" fmla="*/ 77 w 83"/>
                  <a:gd name="T3" fmla="*/ 57 h 129"/>
                  <a:gd name="T4" fmla="*/ 79 w 83"/>
                  <a:gd name="T5" fmla="*/ 55 h 129"/>
                  <a:gd name="T6" fmla="*/ 83 w 83"/>
                  <a:gd name="T7" fmla="*/ 45 h 129"/>
                  <a:gd name="T8" fmla="*/ 83 w 83"/>
                  <a:gd name="T9" fmla="*/ 43 h 129"/>
                  <a:gd name="T10" fmla="*/ 83 w 83"/>
                  <a:gd name="T11" fmla="*/ 20 h 129"/>
                  <a:gd name="T12" fmla="*/ 82 w 83"/>
                  <a:gd name="T13" fmla="*/ 12 h 129"/>
                  <a:gd name="T14" fmla="*/ 77 w 83"/>
                  <a:gd name="T15" fmla="*/ 6 h 129"/>
                  <a:gd name="T16" fmla="*/ 63 w 83"/>
                  <a:gd name="T17" fmla="*/ 0 h 129"/>
                  <a:gd name="T18" fmla="*/ 44 w 83"/>
                  <a:gd name="T19" fmla="*/ 0 h 129"/>
                  <a:gd name="T20" fmla="*/ 39 w 83"/>
                  <a:gd name="T21" fmla="*/ 0 h 129"/>
                  <a:gd name="T22" fmla="*/ 20 w 83"/>
                  <a:gd name="T23" fmla="*/ 0 h 129"/>
                  <a:gd name="T24" fmla="*/ 6 w 83"/>
                  <a:gd name="T25" fmla="*/ 6 h 129"/>
                  <a:gd name="T26" fmla="*/ 2 w 83"/>
                  <a:gd name="T27" fmla="*/ 12 h 129"/>
                  <a:gd name="T28" fmla="*/ 0 w 83"/>
                  <a:gd name="T29" fmla="*/ 20 h 129"/>
                  <a:gd name="T30" fmla="*/ 0 w 83"/>
                  <a:gd name="T31" fmla="*/ 29 h 129"/>
                  <a:gd name="T32" fmla="*/ 0 w 83"/>
                  <a:gd name="T33" fmla="*/ 43 h 129"/>
                  <a:gd name="T34" fmla="*/ 0 w 83"/>
                  <a:gd name="T35" fmla="*/ 45 h 129"/>
                  <a:gd name="T36" fmla="*/ 4 w 83"/>
                  <a:gd name="T37" fmla="*/ 55 h 129"/>
                  <a:gd name="T38" fmla="*/ 6 w 83"/>
                  <a:gd name="T39" fmla="*/ 57 h 129"/>
                  <a:gd name="T40" fmla="*/ 20 w 83"/>
                  <a:gd name="T41" fmla="*/ 63 h 129"/>
                  <a:gd name="T42" fmla="*/ 20 w 83"/>
                  <a:gd name="T43" fmla="*/ 63 h 129"/>
                  <a:gd name="T44" fmla="*/ 36 w 83"/>
                  <a:gd name="T45" fmla="*/ 63 h 129"/>
                  <a:gd name="T46" fmla="*/ 36 w 83"/>
                  <a:gd name="T47" fmla="*/ 123 h 129"/>
                  <a:gd name="T48" fmla="*/ 42 w 83"/>
                  <a:gd name="T49" fmla="*/ 129 h 129"/>
                  <a:gd name="T50" fmla="*/ 42 w 83"/>
                  <a:gd name="T51" fmla="*/ 129 h 129"/>
                  <a:gd name="T52" fmla="*/ 43 w 83"/>
                  <a:gd name="T53" fmla="*/ 129 h 129"/>
                  <a:gd name="T54" fmla="*/ 49 w 83"/>
                  <a:gd name="T55" fmla="*/ 123 h 129"/>
                  <a:gd name="T56" fmla="*/ 49 w 83"/>
                  <a:gd name="T57" fmla="*/ 63 h 129"/>
                  <a:gd name="T58" fmla="*/ 63 w 83"/>
                  <a:gd name="T59" fmla="*/ 63 h 129"/>
                  <a:gd name="T60" fmla="*/ 13 w 83"/>
                  <a:gd name="T61" fmla="*/ 20 h 129"/>
                  <a:gd name="T62" fmla="*/ 15 w 83"/>
                  <a:gd name="T63" fmla="*/ 15 h 129"/>
                  <a:gd name="T64" fmla="*/ 20 w 83"/>
                  <a:gd name="T65" fmla="*/ 13 h 129"/>
                  <a:gd name="T66" fmla="*/ 39 w 83"/>
                  <a:gd name="T67" fmla="*/ 13 h 129"/>
                  <a:gd name="T68" fmla="*/ 44 w 83"/>
                  <a:gd name="T69" fmla="*/ 13 h 129"/>
                  <a:gd name="T70" fmla="*/ 63 w 83"/>
                  <a:gd name="T71" fmla="*/ 13 h 129"/>
                  <a:gd name="T72" fmla="*/ 68 w 83"/>
                  <a:gd name="T73" fmla="*/ 15 h 129"/>
                  <a:gd name="T74" fmla="*/ 70 w 83"/>
                  <a:gd name="T75" fmla="*/ 20 h 129"/>
                  <a:gd name="T76" fmla="*/ 70 w 83"/>
                  <a:gd name="T77" fmla="*/ 43 h 129"/>
                  <a:gd name="T78" fmla="*/ 68 w 83"/>
                  <a:gd name="T79" fmla="*/ 48 h 129"/>
                  <a:gd name="T80" fmla="*/ 66 w 83"/>
                  <a:gd name="T81" fmla="*/ 50 h 129"/>
                  <a:gd name="T82" fmla="*/ 63 w 83"/>
                  <a:gd name="T83" fmla="*/ 50 h 129"/>
                  <a:gd name="T84" fmla="*/ 20 w 83"/>
                  <a:gd name="T85" fmla="*/ 50 h 129"/>
                  <a:gd name="T86" fmla="*/ 18 w 83"/>
                  <a:gd name="T87" fmla="*/ 50 h 129"/>
                  <a:gd name="T88" fmla="*/ 15 w 83"/>
                  <a:gd name="T89" fmla="*/ 48 h 129"/>
                  <a:gd name="T90" fmla="*/ 13 w 83"/>
                  <a:gd name="T91" fmla="*/ 43 h 129"/>
                  <a:gd name="T92" fmla="*/ 13 w 83"/>
                  <a:gd name="T93"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129">
                    <a:moveTo>
                      <a:pt x="63" y="63"/>
                    </a:moveTo>
                    <a:cubicBezTo>
                      <a:pt x="69" y="63"/>
                      <a:pt x="74" y="60"/>
                      <a:pt x="77" y="57"/>
                    </a:cubicBezTo>
                    <a:cubicBezTo>
                      <a:pt x="78" y="56"/>
                      <a:pt x="78" y="55"/>
                      <a:pt x="79" y="55"/>
                    </a:cubicBezTo>
                    <a:cubicBezTo>
                      <a:pt x="81" y="52"/>
                      <a:pt x="83" y="49"/>
                      <a:pt x="83" y="45"/>
                    </a:cubicBezTo>
                    <a:cubicBezTo>
                      <a:pt x="83" y="44"/>
                      <a:pt x="83" y="44"/>
                      <a:pt x="83" y="43"/>
                    </a:cubicBezTo>
                    <a:cubicBezTo>
                      <a:pt x="83" y="20"/>
                      <a:pt x="83" y="20"/>
                      <a:pt x="83" y="20"/>
                    </a:cubicBezTo>
                    <a:cubicBezTo>
                      <a:pt x="83" y="17"/>
                      <a:pt x="82" y="14"/>
                      <a:pt x="82" y="12"/>
                    </a:cubicBezTo>
                    <a:cubicBezTo>
                      <a:pt x="80" y="10"/>
                      <a:pt x="79" y="8"/>
                      <a:pt x="77" y="6"/>
                    </a:cubicBezTo>
                    <a:cubicBezTo>
                      <a:pt x="74" y="2"/>
                      <a:pt x="68" y="0"/>
                      <a:pt x="63" y="0"/>
                    </a:cubicBezTo>
                    <a:cubicBezTo>
                      <a:pt x="44" y="0"/>
                      <a:pt x="44" y="0"/>
                      <a:pt x="44" y="0"/>
                    </a:cubicBezTo>
                    <a:cubicBezTo>
                      <a:pt x="39" y="0"/>
                      <a:pt x="39" y="0"/>
                      <a:pt x="39" y="0"/>
                    </a:cubicBezTo>
                    <a:cubicBezTo>
                      <a:pt x="20" y="0"/>
                      <a:pt x="20" y="0"/>
                      <a:pt x="20" y="0"/>
                    </a:cubicBezTo>
                    <a:cubicBezTo>
                      <a:pt x="15" y="0"/>
                      <a:pt x="10" y="2"/>
                      <a:pt x="6" y="6"/>
                    </a:cubicBezTo>
                    <a:cubicBezTo>
                      <a:pt x="4" y="8"/>
                      <a:pt x="3" y="10"/>
                      <a:pt x="2" y="12"/>
                    </a:cubicBezTo>
                    <a:cubicBezTo>
                      <a:pt x="1" y="14"/>
                      <a:pt x="0" y="17"/>
                      <a:pt x="0" y="20"/>
                    </a:cubicBezTo>
                    <a:cubicBezTo>
                      <a:pt x="0" y="29"/>
                      <a:pt x="0" y="29"/>
                      <a:pt x="0" y="29"/>
                    </a:cubicBezTo>
                    <a:cubicBezTo>
                      <a:pt x="0" y="43"/>
                      <a:pt x="0" y="43"/>
                      <a:pt x="0" y="43"/>
                    </a:cubicBezTo>
                    <a:cubicBezTo>
                      <a:pt x="0" y="44"/>
                      <a:pt x="0" y="44"/>
                      <a:pt x="0" y="45"/>
                    </a:cubicBezTo>
                    <a:cubicBezTo>
                      <a:pt x="1" y="49"/>
                      <a:pt x="2" y="52"/>
                      <a:pt x="4" y="55"/>
                    </a:cubicBezTo>
                    <a:cubicBezTo>
                      <a:pt x="5" y="55"/>
                      <a:pt x="5" y="56"/>
                      <a:pt x="6" y="57"/>
                    </a:cubicBezTo>
                    <a:cubicBezTo>
                      <a:pt x="10" y="60"/>
                      <a:pt x="15" y="63"/>
                      <a:pt x="20" y="63"/>
                    </a:cubicBezTo>
                    <a:cubicBezTo>
                      <a:pt x="20" y="63"/>
                      <a:pt x="20" y="63"/>
                      <a:pt x="20" y="63"/>
                    </a:cubicBezTo>
                    <a:cubicBezTo>
                      <a:pt x="36" y="63"/>
                      <a:pt x="36" y="63"/>
                      <a:pt x="36" y="63"/>
                    </a:cubicBezTo>
                    <a:cubicBezTo>
                      <a:pt x="36" y="123"/>
                      <a:pt x="36" y="123"/>
                      <a:pt x="36" y="123"/>
                    </a:cubicBezTo>
                    <a:cubicBezTo>
                      <a:pt x="36" y="127"/>
                      <a:pt x="39" y="129"/>
                      <a:pt x="42" y="129"/>
                    </a:cubicBezTo>
                    <a:cubicBezTo>
                      <a:pt x="42" y="129"/>
                      <a:pt x="42" y="129"/>
                      <a:pt x="42" y="129"/>
                    </a:cubicBezTo>
                    <a:cubicBezTo>
                      <a:pt x="43" y="129"/>
                      <a:pt x="43" y="129"/>
                      <a:pt x="43" y="129"/>
                    </a:cubicBezTo>
                    <a:cubicBezTo>
                      <a:pt x="46" y="129"/>
                      <a:pt x="49" y="126"/>
                      <a:pt x="49" y="123"/>
                    </a:cubicBezTo>
                    <a:cubicBezTo>
                      <a:pt x="49" y="63"/>
                      <a:pt x="49" y="63"/>
                      <a:pt x="49" y="63"/>
                    </a:cubicBezTo>
                    <a:lnTo>
                      <a:pt x="63" y="63"/>
                    </a:lnTo>
                    <a:close/>
                    <a:moveTo>
                      <a:pt x="13" y="20"/>
                    </a:moveTo>
                    <a:cubicBezTo>
                      <a:pt x="13" y="18"/>
                      <a:pt x="14" y="16"/>
                      <a:pt x="15" y="15"/>
                    </a:cubicBezTo>
                    <a:cubicBezTo>
                      <a:pt x="16" y="13"/>
                      <a:pt x="18" y="13"/>
                      <a:pt x="20" y="13"/>
                    </a:cubicBezTo>
                    <a:cubicBezTo>
                      <a:pt x="39" y="13"/>
                      <a:pt x="39" y="13"/>
                      <a:pt x="39" y="13"/>
                    </a:cubicBezTo>
                    <a:cubicBezTo>
                      <a:pt x="44" y="13"/>
                      <a:pt x="44" y="13"/>
                      <a:pt x="44" y="13"/>
                    </a:cubicBezTo>
                    <a:cubicBezTo>
                      <a:pt x="63" y="13"/>
                      <a:pt x="63" y="13"/>
                      <a:pt x="63" y="13"/>
                    </a:cubicBezTo>
                    <a:cubicBezTo>
                      <a:pt x="65" y="13"/>
                      <a:pt x="67" y="13"/>
                      <a:pt x="68" y="15"/>
                    </a:cubicBezTo>
                    <a:cubicBezTo>
                      <a:pt x="70" y="16"/>
                      <a:pt x="70" y="18"/>
                      <a:pt x="70" y="20"/>
                    </a:cubicBezTo>
                    <a:cubicBezTo>
                      <a:pt x="70" y="43"/>
                      <a:pt x="70" y="43"/>
                      <a:pt x="70" y="43"/>
                    </a:cubicBezTo>
                    <a:cubicBezTo>
                      <a:pt x="70" y="45"/>
                      <a:pt x="70" y="46"/>
                      <a:pt x="68" y="48"/>
                    </a:cubicBezTo>
                    <a:cubicBezTo>
                      <a:pt x="68" y="49"/>
                      <a:pt x="67" y="49"/>
                      <a:pt x="66" y="50"/>
                    </a:cubicBezTo>
                    <a:cubicBezTo>
                      <a:pt x="65" y="50"/>
                      <a:pt x="64" y="50"/>
                      <a:pt x="63" y="50"/>
                    </a:cubicBezTo>
                    <a:cubicBezTo>
                      <a:pt x="20" y="50"/>
                      <a:pt x="20" y="50"/>
                      <a:pt x="20" y="50"/>
                    </a:cubicBezTo>
                    <a:cubicBezTo>
                      <a:pt x="19" y="50"/>
                      <a:pt x="18" y="50"/>
                      <a:pt x="18" y="50"/>
                    </a:cubicBezTo>
                    <a:cubicBezTo>
                      <a:pt x="17" y="49"/>
                      <a:pt x="16" y="49"/>
                      <a:pt x="15" y="48"/>
                    </a:cubicBezTo>
                    <a:cubicBezTo>
                      <a:pt x="14" y="46"/>
                      <a:pt x="13" y="45"/>
                      <a:pt x="13" y="43"/>
                    </a:cubicBezTo>
                    <a:lnTo>
                      <a:pt x="13" y="2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Freeform 87"/>
              <p:cNvSpPr/>
              <p:nvPr/>
            </p:nvSpPr>
            <p:spPr bwMode="auto">
              <a:xfrm>
                <a:off x="7200900" y="3330576"/>
                <a:ext cx="560388" cy="46038"/>
              </a:xfrm>
              <a:custGeom>
                <a:avLst/>
                <a:gdLst>
                  <a:gd name="T0" fmla="*/ 5 w 149"/>
                  <a:gd name="T1" fmla="*/ 12 h 12"/>
                  <a:gd name="T2" fmla="*/ 144 w 149"/>
                  <a:gd name="T3" fmla="*/ 12 h 12"/>
                  <a:gd name="T4" fmla="*/ 149 w 149"/>
                  <a:gd name="T5" fmla="*/ 6 h 12"/>
                  <a:gd name="T6" fmla="*/ 149 w 149"/>
                  <a:gd name="T7" fmla="*/ 6 h 12"/>
                  <a:gd name="T8" fmla="*/ 144 w 149"/>
                  <a:gd name="T9" fmla="*/ 0 h 12"/>
                  <a:gd name="T10" fmla="*/ 5 w 149"/>
                  <a:gd name="T11" fmla="*/ 0 h 12"/>
                  <a:gd name="T12" fmla="*/ 0 w 149"/>
                  <a:gd name="T13" fmla="*/ 6 h 12"/>
                  <a:gd name="T14" fmla="*/ 0 w 149"/>
                  <a:gd name="T15" fmla="*/ 6 h 12"/>
                  <a:gd name="T16" fmla="*/ 5 w 14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
                    <a:moveTo>
                      <a:pt x="5" y="12"/>
                    </a:moveTo>
                    <a:cubicBezTo>
                      <a:pt x="144" y="12"/>
                      <a:pt x="144" y="12"/>
                      <a:pt x="144" y="12"/>
                    </a:cubicBezTo>
                    <a:cubicBezTo>
                      <a:pt x="147" y="12"/>
                      <a:pt x="149" y="10"/>
                      <a:pt x="149" y="6"/>
                    </a:cubicBezTo>
                    <a:cubicBezTo>
                      <a:pt x="149" y="6"/>
                      <a:pt x="149" y="6"/>
                      <a:pt x="149" y="6"/>
                    </a:cubicBezTo>
                    <a:cubicBezTo>
                      <a:pt x="149" y="3"/>
                      <a:pt x="147" y="0"/>
                      <a:pt x="144" y="0"/>
                    </a:cubicBezTo>
                    <a:cubicBezTo>
                      <a:pt x="5" y="0"/>
                      <a:pt x="5" y="0"/>
                      <a:pt x="5" y="0"/>
                    </a:cubicBezTo>
                    <a:cubicBezTo>
                      <a:pt x="2" y="0"/>
                      <a:pt x="0" y="3"/>
                      <a:pt x="0" y="6"/>
                    </a:cubicBezTo>
                    <a:cubicBezTo>
                      <a:pt x="0" y="6"/>
                      <a:pt x="0" y="6"/>
                      <a:pt x="0" y="6"/>
                    </a:cubicBezTo>
                    <a:cubicBezTo>
                      <a:pt x="0" y="10"/>
                      <a:pt x="2" y="12"/>
                      <a:pt x="5" y="1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Freeform 88"/>
              <p:cNvSpPr/>
              <p:nvPr/>
            </p:nvSpPr>
            <p:spPr bwMode="auto">
              <a:xfrm>
                <a:off x="7170738" y="3519488"/>
                <a:ext cx="623888" cy="46038"/>
              </a:xfrm>
              <a:custGeom>
                <a:avLst/>
                <a:gdLst>
                  <a:gd name="T0" fmla="*/ 161 w 166"/>
                  <a:gd name="T1" fmla="*/ 0 h 12"/>
                  <a:gd name="T2" fmla="*/ 6 w 166"/>
                  <a:gd name="T3" fmla="*/ 0 h 12"/>
                  <a:gd name="T4" fmla="*/ 0 w 166"/>
                  <a:gd name="T5" fmla="*/ 6 h 12"/>
                  <a:gd name="T6" fmla="*/ 0 w 166"/>
                  <a:gd name="T7" fmla="*/ 6 h 12"/>
                  <a:gd name="T8" fmla="*/ 6 w 166"/>
                  <a:gd name="T9" fmla="*/ 12 h 12"/>
                  <a:gd name="T10" fmla="*/ 161 w 166"/>
                  <a:gd name="T11" fmla="*/ 12 h 12"/>
                  <a:gd name="T12" fmla="*/ 166 w 166"/>
                  <a:gd name="T13" fmla="*/ 6 h 12"/>
                  <a:gd name="T14" fmla="*/ 166 w 166"/>
                  <a:gd name="T15" fmla="*/ 6 h 12"/>
                  <a:gd name="T16" fmla="*/ 161 w 16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2">
                    <a:moveTo>
                      <a:pt x="161" y="0"/>
                    </a:moveTo>
                    <a:cubicBezTo>
                      <a:pt x="6" y="0"/>
                      <a:pt x="6" y="0"/>
                      <a:pt x="6" y="0"/>
                    </a:cubicBezTo>
                    <a:cubicBezTo>
                      <a:pt x="3" y="0"/>
                      <a:pt x="0" y="3"/>
                      <a:pt x="0" y="6"/>
                    </a:cubicBezTo>
                    <a:cubicBezTo>
                      <a:pt x="0" y="6"/>
                      <a:pt x="0" y="6"/>
                      <a:pt x="0" y="6"/>
                    </a:cubicBezTo>
                    <a:cubicBezTo>
                      <a:pt x="0" y="10"/>
                      <a:pt x="3" y="12"/>
                      <a:pt x="6" y="12"/>
                    </a:cubicBezTo>
                    <a:cubicBezTo>
                      <a:pt x="161" y="12"/>
                      <a:pt x="161" y="12"/>
                      <a:pt x="161" y="12"/>
                    </a:cubicBezTo>
                    <a:cubicBezTo>
                      <a:pt x="164" y="12"/>
                      <a:pt x="166" y="10"/>
                      <a:pt x="166" y="6"/>
                    </a:cubicBezTo>
                    <a:cubicBezTo>
                      <a:pt x="166" y="6"/>
                      <a:pt x="166" y="6"/>
                      <a:pt x="166" y="6"/>
                    </a:cubicBezTo>
                    <a:cubicBezTo>
                      <a:pt x="166" y="3"/>
                      <a:pt x="164" y="0"/>
                      <a:pt x="161" y="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Freeform 89"/>
              <p:cNvSpPr/>
              <p:nvPr/>
            </p:nvSpPr>
            <p:spPr bwMode="auto">
              <a:xfrm>
                <a:off x="7212013" y="3565526"/>
                <a:ext cx="541338" cy="373063"/>
              </a:xfrm>
              <a:custGeom>
                <a:avLst/>
                <a:gdLst>
                  <a:gd name="T0" fmla="*/ 137 w 144"/>
                  <a:gd name="T1" fmla="*/ 33 h 98"/>
                  <a:gd name="T2" fmla="*/ 131 w 144"/>
                  <a:gd name="T3" fmla="*/ 38 h 98"/>
                  <a:gd name="T4" fmla="*/ 131 w 144"/>
                  <a:gd name="T5" fmla="*/ 38 h 98"/>
                  <a:gd name="T6" fmla="*/ 131 w 144"/>
                  <a:gd name="T7" fmla="*/ 75 h 98"/>
                  <a:gd name="T8" fmla="*/ 120 w 144"/>
                  <a:gd name="T9" fmla="*/ 85 h 98"/>
                  <a:gd name="T10" fmla="*/ 14 w 144"/>
                  <a:gd name="T11" fmla="*/ 85 h 98"/>
                  <a:gd name="T12" fmla="*/ 34 w 144"/>
                  <a:gd name="T13" fmla="*/ 0 h 98"/>
                  <a:gd name="T14" fmla="*/ 22 w 144"/>
                  <a:gd name="T15" fmla="*/ 0 h 98"/>
                  <a:gd name="T16" fmla="*/ 0 w 144"/>
                  <a:gd name="T17" fmla="*/ 98 h 98"/>
                  <a:gd name="T18" fmla="*/ 120 w 144"/>
                  <a:gd name="T19" fmla="*/ 98 h 98"/>
                  <a:gd name="T20" fmla="*/ 143 w 144"/>
                  <a:gd name="T21" fmla="*/ 75 h 98"/>
                  <a:gd name="T22" fmla="*/ 143 w 144"/>
                  <a:gd name="T23" fmla="*/ 40 h 98"/>
                  <a:gd name="T24" fmla="*/ 144 w 144"/>
                  <a:gd name="T25" fmla="*/ 39 h 98"/>
                  <a:gd name="T26" fmla="*/ 137 w 144"/>
                  <a:gd name="T27"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98">
                    <a:moveTo>
                      <a:pt x="137" y="33"/>
                    </a:moveTo>
                    <a:cubicBezTo>
                      <a:pt x="134" y="33"/>
                      <a:pt x="132" y="35"/>
                      <a:pt x="131" y="38"/>
                    </a:cubicBezTo>
                    <a:cubicBezTo>
                      <a:pt x="131" y="38"/>
                      <a:pt x="131" y="38"/>
                      <a:pt x="131" y="38"/>
                    </a:cubicBezTo>
                    <a:cubicBezTo>
                      <a:pt x="131" y="75"/>
                      <a:pt x="131" y="75"/>
                      <a:pt x="131" y="75"/>
                    </a:cubicBezTo>
                    <a:cubicBezTo>
                      <a:pt x="131" y="81"/>
                      <a:pt x="126" y="85"/>
                      <a:pt x="120" y="85"/>
                    </a:cubicBezTo>
                    <a:cubicBezTo>
                      <a:pt x="14" y="85"/>
                      <a:pt x="14" y="85"/>
                      <a:pt x="14" y="85"/>
                    </a:cubicBezTo>
                    <a:cubicBezTo>
                      <a:pt x="34" y="0"/>
                      <a:pt x="34" y="0"/>
                      <a:pt x="34" y="0"/>
                    </a:cubicBezTo>
                    <a:cubicBezTo>
                      <a:pt x="22" y="0"/>
                      <a:pt x="22" y="0"/>
                      <a:pt x="22" y="0"/>
                    </a:cubicBezTo>
                    <a:cubicBezTo>
                      <a:pt x="0" y="98"/>
                      <a:pt x="0" y="98"/>
                      <a:pt x="0" y="98"/>
                    </a:cubicBezTo>
                    <a:cubicBezTo>
                      <a:pt x="120" y="98"/>
                      <a:pt x="120" y="98"/>
                      <a:pt x="120" y="98"/>
                    </a:cubicBezTo>
                    <a:cubicBezTo>
                      <a:pt x="133" y="98"/>
                      <a:pt x="143" y="87"/>
                      <a:pt x="143" y="75"/>
                    </a:cubicBezTo>
                    <a:cubicBezTo>
                      <a:pt x="143" y="40"/>
                      <a:pt x="143" y="40"/>
                      <a:pt x="143" y="40"/>
                    </a:cubicBezTo>
                    <a:cubicBezTo>
                      <a:pt x="144" y="40"/>
                      <a:pt x="144" y="39"/>
                      <a:pt x="144" y="39"/>
                    </a:cubicBezTo>
                    <a:cubicBezTo>
                      <a:pt x="144" y="35"/>
                      <a:pt x="141" y="33"/>
                      <a:pt x="137" y="33"/>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1" name="Freeform 90"/>
              <p:cNvSpPr/>
              <p:nvPr/>
            </p:nvSpPr>
            <p:spPr bwMode="auto">
              <a:xfrm>
                <a:off x="6453188" y="3287713"/>
                <a:ext cx="360363" cy="350838"/>
              </a:xfrm>
              <a:custGeom>
                <a:avLst/>
                <a:gdLst>
                  <a:gd name="T0" fmla="*/ 8 w 96"/>
                  <a:gd name="T1" fmla="*/ 92 h 92"/>
                  <a:gd name="T2" fmla="*/ 10 w 96"/>
                  <a:gd name="T3" fmla="*/ 91 h 92"/>
                  <a:gd name="T4" fmla="*/ 50 w 96"/>
                  <a:gd name="T5" fmla="*/ 61 h 92"/>
                  <a:gd name="T6" fmla="*/ 85 w 96"/>
                  <a:gd name="T7" fmla="*/ 90 h 92"/>
                  <a:gd name="T8" fmla="*/ 86 w 96"/>
                  <a:gd name="T9" fmla="*/ 90 h 92"/>
                  <a:gd name="T10" fmla="*/ 90 w 96"/>
                  <a:gd name="T11" fmla="*/ 92 h 92"/>
                  <a:gd name="T12" fmla="*/ 96 w 96"/>
                  <a:gd name="T13" fmla="*/ 85 h 92"/>
                  <a:gd name="T14" fmla="*/ 92 w 96"/>
                  <a:gd name="T15" fmla="*/ 79 h 92"/>
                  <a:gd name="T16" fmla="*/ 65 w 96"/>
                  <a:gd name="T17" fmla="*/ 56 h 92"/>
                  <a:gd name="T18" fmla="*/ 64 w 96"/>
                  <a:gd name="T19" fmla="*/ 55 h 92"/>
                  <a:gd name="T20" fmla="*/ 87 w 96"/>
                  <a:gd name="T21" fmla="*/ 55 h 92"/>
                  <a:gd name="T22" fmla="*/ 93 w 96"/>
                  <a:gd name="T23" fmla="*/ 49 h 92"/>
                  <a:gd name="T24" fmla="*/ 93 w 96"/>
                  <a:gd name="T25" fmla="*/ 49 h 92"/>
                  <a:gd name="T26" fmla="*/ 87 w 96"/>
                  <a:gd name="T27" fmla="*/ 43 h 92"/>
                  <a:gd name="T28" fmla="*/ 56 w 96"/>
                  <a:gd name="T29" fmla="*/ 43 h 92"/>
                  <a:gd name="T30" fmla="*/ 56 w 96"/>
                  <a:gd name="T31" fmla="*/ 35 h 92"/>
                  <a:gd name="T32" fmla="*/ 56 w 96"/>
                  <a:gd name="T33" fmla="*/ 27 h 92"/>
                  <a:gd name="T34" fmla="*/ 63 w 96"/>
                  <a:gd name="T35" fmla="*/ 27 h 92"/>
                  <a:gd name="T36" fmla="*/ 74 w 96"/>
                  <a:gd name="T37" fmla="*/ 27 h 92"/>
                  <a:gd name="T38" fmla="*/ 84 w 96"/>
                  <a:gd name="T39" fmla="*/ 27 h 92"/>
                  <a:gd name="T40" fmla="*/ 84 w 96"/>
                  <a:gd name="T41" fmla="*/ 27 h 92"/>
                  <a:gd name="T42" fmla="*/ 90 w 96"/>
                  <a:gd name="T43" fmla="*/ 23 h 92"/>
                  <a:gd name="T44" fmla="*/ 90 w 96"/>
                  <a:gd name="T45" fmla="*/ 23 h 92"/>
                  <a:gd name="T46" fmla="*/ 90 w 96"/>
                  <a:gd name="T47" fmla="*/ 23 h 92"/>
                  <a:gd name="T48" fmla="*/ 90 w 96"/>
                  <a:gd name="T49" fmla="*/ 22 h 92"/>
                  <a:gd name="T50" fmla="*/ 90 w 96"/>
                  <a:gd name="T51" fmla="*/ 21 h 92"/>
                  <a:gd name="T52" fmla="*/ 90 w 96"/>
                  <a:gd name="T53" fmla="*/ 21 h 92"/>
                  <a:gd name="T54" fmla="*/ 90 w 96"/>
                  <a:gd name="T55" fmla="*/ 21 h 92"/>
                  <a:gd name="T56" fmla="*/ 90 w 96"/>
                  <a:gd name="T57" fmla="*/ 20 h 92"/>
                  <a:gd name="T58" fmla="*/ 90 w 96"/>
                  <a:gd name="T59" fmla="*/ 19 h 92"/>
                  <a:gd name="T60" fmla="*/ 89 w 96"/>
                  <a:gd name="T61" fmla="*/ 17 h 92"/>
                  <a:gd name="T62" fmla="*/ 85 w 96"/>
                  <a:gd name="T63" fmla="*/ 15 h 92"/>
                  <a:gd name="T64" fmla="*/ 85 w 96"/>
                  <a:gd name="T65" fmla="*/ 15 h 92"/>
                  <a:gd name="T66" fmla="*/ 84 w 96"/>
                  <a:gd name="T67" fmla="*/ 14 h 92"/>
                  <a:gd name="T68" fmla="*/ 22 w 96"/>
                  <a:gd name="T69" fmla="*/ 14 h 92"/>
                  <a:gd name="T70" fmla="*/ 24 w 96"/>
                  <a:gd name="T71" fmla="*/ 9 h 92"/>
                  <a:gd name="T72" fmla="*/ 20 w 96"/>
                  <a:gd name="T73" fmla="*/ 1 h 92"/>
                  <a:gd name="T74" fmla="*/ 20 w 96"/>
                  <a:gd name="T75" fmla="*/ 1 h 92"/>
                  <a:gd name="T76" fmla="*/ 12 w 96"/>
                  <a:gd name="T77" fmla="*/ 5 h 92"/>
                  <a:gd name="T78" fmla="*/ 8 w 96"/>
                  <a:gd name="T79" fmla="*/ 19 h 92"/>
                  <a:gd name="T80" fmla="*/ 9 w 96"/>
                  <a:gd name="T81" fmla="*/ 25 h 92"/>
                  <a:gd name="T82" fmla="*/ 13 w 96"/>
                  <a:gd name="T83" fmla="*/ 27 h 92"/>
                  <a:gd name="T84" fmla="*/ 44 w 96"/>
                  <a:gd name="T85" fmla="*/ 27 h 92"/>
                  <a:gd name="T86" fmla="*/ 44 w 96"/>
                  <a:gd name="T87" fmla="*/ 35 h 92"/>
                  <a:gd name="T88" fmla="*/ 43 w 96"/>
                  <a:gd name="T89" fmla="*/ 39 h 92"/>
                  <a:gd name="T90" fmla="*/ 43 w 96"/>
                  <a:gd name="T91" fmla="*/ 39 h 92"/>
                  <a:gd name="T92" fmla="*/ 43 w 96"/>
                  <a:gd name="T93" fmla="*/ 43 h 92"/>
                  <a:gd name="T94" fmla="*/ 10 w 96"/>
                  <a:gd name="T95" fmla="*/ 43 h 92"/>
                  <a:gd name="T96" fmla="*/ 4 w 96"/>
                  <a:gd name="T97" fmla="*/ 49 h 92"/>
                  <a:gd name="T98" fmla="*/ 4 w 96"/>
                  <a:gd name="T99" fmla="*/ 49 h 92"/>
                  <a:gd name="T100" fmla="*/ 10 w 96"/>
                  <a:gd name="T101" fmla="*/ 55 h 92"/>
                  <a:gd name="T102" fmla="*/ 38 w 96"/>
                  <a:gd name="T103" fmla="*/ 55 h 92"/>
                  <a:gd name="T104" fmla="*/ 36 w 96"/>
                  <a:gd name="T105" fmla="*/ 58 h 92"/>
                  <a:gd name="T106" fmla="*/ 31 w 96"/>
                  <a:gd name="T107" fmla="*/ 64 h 92"/>
                  <a:gd name="T108" fmla="*/ 31 w 96"/>
                  <a:gd name="T109" fmla="*/ 65 h 92"/>
                  <a:gd name="T110" fmla="*/ 30 w 96"/>
                  <a:gd name="T111" fmla="*/ 65 h 92"/>
                  <a:gd name="T112" fmla="*/ 3 w 96"/>
                  <a:gd name="T113" fmla="*/ 80 h 92"/>
                  <a:gd name="T114" fmla="*/ 3 w 96"/>
                  <a:gd name="T115" fmla="*/ 80 h 92"/>
                  <a:gd name="T116" fmla="*/ 0 w 96"/>
                  <a:gd name="T117" fmla="*/ 86 h 92"/>
                  <a:gd name="T118" fmla="*/ 7 w 96"/>
                  <a:gd name="T119" fmla="*/ 92 h 92"/>
                  <a:gd name="T120" fmla="*/ 7 w 96"/>
                  <a:gd name="T121" fmla="*/ 92 h 92"/>
                  <a:gd name="T122" fmla="*/ 7 w 96"/>
                  <a:gd name="T123" fmla="*/ 92 h 92"/>
                  <a:gd name="T124" fmla="*/ 8 w 96"/>
                  <a:gd name="T1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2">
                    <a:moveTo>
                      <a:pt x="8" y="92"/>
                    </a:moveTo>
                    <a:cubicBezTo>
                      <a:pt x="9" y="92"/>
                      <a:pt x="9" y="92"/>
                      <a:pt x="10" y="91"/>
                    </a:cubicBezTo>
                    <a:cubicBezTo>
                      <a:pt x="29" y="84"/>
                      <a:pt x="43" y="74"/>
                      <a:pt x="50" y="61"/>
                    </a:cubicBezTo>
                    <a:cubicBezTo>
                      <a:pt x="85" y="90"/>
                      <a:pt x="85" y="90"/>
                      <a:pt x="85" y="90"/>
                    </a:cubicBezTo>
                    <a:cubicBezTo>
                      <a:pt x="86" y="90"/>
                      <a:pt x="86" y="90"/>
                      <a:pt x="86" y="90"/>
                    </a:cubicBezTo>
                    <a:cubicBezTo>
                      <a:pt x="87" y="91"/>
                      <a:pt x="88" y="92"/>
                      <a:pt x="90" y="92"/>
                    </a:cubicBezTo>
                    <a:cubicBezTo>
                      <a:pt x="94" y="92"/>
                      <a:pt x="96" y="89"/>
                      <a:pt x="96" y="85"/>
                    </a:cubicBezTo>
                    <a:cubicBezTo>
                      <a:pt x="96" y="82"/>
                      <a:pt x="94" y="80"/>
                      <a:pt x="92" y="79"/>
                    </a:cubicBezTo>
                    <a:cubicBezTo>
                      <a:pt x="65" y="56"/>
                      <a:pt x="65" y="56"/>
                      <a:pt x="65" y="56"/>
                    </a:cubicBezTo>
                    <a:cubicBezTo>
                      <a:pt x="64" y="55"/>
                      <a:pt x="64" y="55"/>
                      <a:pt x="64" y="55"/>
                    </a:cubicBezTo>
                    <a:cubicBezTo>
                      <a:pt x="87" y="55"/>
                      <a:pt x="87" y="55"/>
                      <a:pt x="87" y="55"/>
                    </a:cubicBezTo>
                    <a:cubicBezTo>
                      <a:pt x="91" y="55"/>
                      <a:pt x="93" y="53"/>
                      <a:pt x="93" y="49"/>
                    </a:cubicBezTo>
                    <a:cubicBezTo>
                      <a:pt x="93" y="49"/>
                      <a:pt x="93" y="49"/>
                      <a:pt x="93" y="49"/>
                    </a:cubicBezTo>
                    <a:cubicBezTo>
                      <a:pt x="93" y="46"/>
                      <a:pt x="91" y="43"/>
                      <a:pt x="87" y="43"/>
                    </a:cubicBezTo>
                    <a:cubicBezTo>
                      <a:pt x="56" y="43"/>
                      <a:pt x="56" y="43"/>
                      <a:pt x="56" y="43"/>
                    </a:cubicBezTo>
                    <a:cubicBezTo>
                      <a:pt x="56" y="40"/>
                      <a:pt x="56" y="37"/>
                      <a:pt x="56" y="35"/>
                    </a:cubicBezTo>
                    <a:cubicBezTo>
                      <a:pt x="56" y="27"/>
                      <a:pt x="56" y="27"/>
                      <a:pt x="56" y="27"/>
                    </a:cubicBezTo>
                    <a:cubicBezTo>
                      <a:pt x="63" y="27"/>
                      <a:pt x="63" y="27"/>
                      <a:pt x="63" y="27"/>
                    </a:cubicBezTo>
                    <a:cubicBezTo>
                      <a:pt x="74" y="27"/>
                      <a:pt x="74" y="27"/>
                      <a:pt x="74" y="27"/>
                    </a:cubicBezTo>
                    <a:cubicBezTo>
                      <a:pt x="84" y="27"/>
                      <a:pt x="84" y="27"/>
                      <a:pt x="84" y="27"/>
                    </a:cubicBezTo>
                    <a:cubicBezTo>
                      <a:pt x="84" y="27"/>
                      <a:pt x="84" y="27"/>
                      <a:pt x="84" y="27"/>
                    </a:cubicBezTo>
                    <a:cubicBezTo>
                      <a:pt x="86" y="27"/>
                      <a:pt x="89" y="25"/>
                      <a:pt x="90" y="23"/>
                    </a:cubicBezTo>
                    <a:cubicBezTo>
                      <a:pt x="90" y="23"/>
                      <a:pt x="90" y="23"/>
                      <a:pt x="90" y="23"/>
                    </a:cubicBezTo>
                    <a:cubicBezTo>
                      <a:pt x="90" y="23"/>
                      <a:pt x="90" y="23"/>
                      <a:pt x="90" y="23"/>
                    </a:cubicBezTo>
                    <a:cubicBezTo>
                      <a:pt x="90" y="23"/>
                      <a:pt x="90" y="22"/>
                      <a:pt x="90" y="22"/>
                    </a:cubicBezTo>
                    <a:cubicBezTo>
                      <a:pt x="90" y="22"/>
                      <a:pt x="90" y="21"/>
                      <a:pt x="90" y="21"/>
                    </a:cubicBezTo>
                    <a:cubicBezTo>
                      <a:pt x="90" y="21"/>
                      <a:pt x="90" y="21"/>
                      <a:pt x="90" y="21"/>
                    </a:cubicBezTo>
                    <a:cubicBezTo>
                      <a:pt x="90" y="21"/>
                      <a:pt x="90" y="21"/>
                      <a:pt x="90" y="21"/>
                    </a:cubicBezTo>
                    <a:cubicBezTo>
                      <a:pt x="90" y="20"/>
                      <a:pt x="90" y="20"/>
                      <a:pt x="90" y="20"/>
                    </a:cubicBezTo>
                    <a:cubicBezTo>
                      <a:pt x="90" y="20"/>
                      <a:pt x="90" y="20"/>
                      <a:pt x="90" y="19"/>
                    </a:cubicBezTo>
                    <a:cubicBezTo>
                      <a:pt x="90" y="19"/>
                      <a:pt x="89" y="18"/>
                      <a:pt x="89" y="17"/>
                    </a:cubicBezTo>
                    <a:cubicBezTo>
                      <a:pt x="88" y="16"/>
                      <a:pt x="87" y="15"/>
                      <a:pt x="85" y="15"/>
                    </a:cubicBezTo>
                    <a:cubicBezTo>
                      <a:pt x="85" y="15"/>
                      <a:pt x="85" y="15"/>
                      <a:pt x="85" y="15"/>
                    </a:cubicBezTo>
                    <a:cubicBezTo>
                      <a:pt x="84" y="15"/>
                      <a:pt x="84" y="14"/>
                      <a:pt x="84" y="14"/>
                    </a:cubicBezTo>
                    <a:cubicBezTo>
                      <a:pt x="22" y="14"/>
                      <a:pt x="22" y="14"/>
                      <a:pt x="22" y="14"/>
                    </a:cubicBezTo>
                    <a:cubicBezTo>
                      <a:pt x="24" y="9"/>
                      <a:pt x="24" y="9"/>
                      <a:pt x="24" y="9"/>
                    </a:cubicBezTo>
                    <a:cubicBezTo>
                      <a:pt x="25" y="6"/>
                      <a:pt x="23" y="3"/>
                      <a:pt x="20" y="1"/>
                    </a:cubicBezTo>
                    <a:cubicBezTo>
                      <a:pt x="20" y="1"/>
                      <a:pt x="20" y="1"/>
                      <a:pt x="20" y="1"/>
                    </a:cubicBezTo>
                    <a:cubicBezTo>
                      <a:pt x="17" y="0"/>
                      <a:pt x="13" y="2"/>
                      <a:pt x="12" y="5"/>
                    </a:cubicBezTo>
                    <a:cubicBezTo>
                      <a:pt x="8" y="19"/>
                      <a:pt x="8" y="19"/>
                      <a:pt x="8" y="19"/>
                    </a:cubicBezTo>
                    <a:cubicBezTo>
                      <a:pt x="7" y="21"/>
                      <a:pt x="7" y="23"/>
                      <a:pt x="9" y="25"/>
                    </a:cubicBezTo>
                    <a:cubicBezTo>
                      <a:pt x="10" y="26"/>
                      <a:pt x="11" y="27"/>
                      <a:pt x="13" y="27"/>
                    </a:cubicBezTo>
                    <a:cubicBezTo>
                      <a:pt x="44" y="27"/>
                      <a:pt x="44" y="27"/>
                      <a:pt x="44" y="27"/>
                    </a:cubicBezTo>
                    <a:cubicBezTo>
                      <a:pt x="44" y="35"/>
                      <a:pt x="44" y="35"/>
                      <a:pt x="44" y="35"/>
                    </a:cubicBezTo>
                    <a:cubicBezTo>
                      <a:pt x="44" y="36"/>
                      <a:pt x="44" y="37"/>
                      <a:pt x="43" y="39"/>
                    </a:cubicBezTo>
                    <a:cubicBezTo>
                      <a:pt x="43" y="39"/>
                      <a:pt x="43" y="39"/>
                      <a:pt x="43" y="39"/>
                    </a:cubicBezTo>
                    <a:cubicBezTo>
                      <a:pt x="43" y="39"/>
                      <a:pt x="44" y="40"/>
                      <a:pt x="43" y="43"/>
                    </a:cubicBezTo>
                    <a:cubicBezTo>
                      <a:pt x="10" y="43"/>
                      <a:pt x="10" y="43"/>
                      <a:pt x="10" y="43"/>
                    </a:cubicBezTo>
                    <a:cubicBezTo>
                      <a:pt x="6" y="43"/>
                      <a:pt x="4" y="46"/>
                      <a:pt x="4" y="49"/>
                    </a:cubicBezTo>
                    <a:cubicBezTo>
                      <a:pt x="4" y="49"/>
                      <a:pt x="4" y="49"/>
                      <a:pt x="4" y="49"/>
                    </a:cubicBezTo>
                    <a:cubicBezTo>
                      <a:pt x="4" y="53"/>
                      <a:pt x="6" y="55"/>
                      <a:pt x="10" y="55"/>
                    </a:cubicBezTo>
                    <a:cubicBezTo>
                      <a:pt x="38" y="55"/>
                      <a:pt x="38" y="55"/>
                      <a:pt x="38" y="55"/>
                    </a:cubicBezTo>
                    <a:cubicBezTo>
                      <a:pt x="38" y="56"/>
                      <a:pt x="37" y="57"/>
                      <a:pt x="36" y="58"/>
                    </a:cubicBezTo>
                    <a:cubicBezTo>
                      <a:pt x="35" y="61"/>
                      <a:pt x="33" y="63"/>
                      <a:pt x="31" y="64"/>
                    </a:cubicBezTo>
                    <a:cubicBezTo>
                      <a:pt x="31" y="65"/>
                      <a:pt x="31" y="65"/>
                      <a:pt x="31" y="65"/>
                    </a:cubicBezTo>
                    <a:cubicBezTo>
                      <a:pt x="31" y="65"/>
                      <a:pt x="30" y="65"/>
                      <a:pt x="30" y="65"/>
                    </a:cubicBezTo>
                    <a:cubicBezTo>
                      <a:pt x="24" y="71"/>
                      <a:pt x="15" y="76"/>
                      <a:pt x="3" y="80"/>
                    </a:cubicBezTo>
                    <a:cubicBezTo>
                      <a:pt x="3" y="80"/>
                      <a:pt x="3" y="80"/>
                      <a:pt x="3" y="80"/>
                    </a:cubicBezTo>
                    <a:cubicBezTo>
                      <a:pt x="2" y="82"/>
                      <a:pt x="0" y="84"/>
                      <a:pt x="0" y="86"/>
                    </a:cubicBezTo>
                    <a:cubicBezTo>
                      <a:pt x="0" y="89"/>
                      <a:pt x="3" y="92"/>
                      <a:pt x="7" y="92"/>
                    </a:cubicBezTo>
                    <a:cubicBezTo>
                      <a:pt x="7" y="92"/>
                      <a:pt x="7" y="92"/>
                      <a:pt x="7" y="92"/>
                    </a:cubicBezTo>
                    <a:cubicBezTo>
                      <a:pt x="7" y="92"/>
                      <a:pt x="7" y="92"/>
                      <a:pt x="7" y="92"/>
                    </a:cubicBezTo>
                    <a:cubicBezTo>
                      <a:pt x="8" y="92"/>
                      <a:pt x="8" y="92"/>
                      <a:pt x="8" y="92"/>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Freeform 91"/>
              <p:cNvSpPr>
                <a:spLocks noEditPoints="1"/>
              </p:cNvSpPr>
              <p:nvPr/>
            </p:nvSpPr>
            <p:spPr bwMode="auto">
              <a:xfrm>
                <a:off x="6508750" y="3652838"/>
                <a:ext cx="546100" cy="285750"/>
              </a:xfrm>
              <a:custGeom>
                <a:avLst/>
                <a:gdLst>
                  <a:gd name="T0" fmla="*/ 125 w 145"/>
                  <a:gd name="T1" fmla="*/ 0 h 75"/>
                  <a:gd name="T2" fmla="*/ 20 w 145"/>
                  <a:gd name="T3" fmla="*/ 0 h 75"/>
                  <a:gd name="T4" fmla="*/ 0 w 145"/>
                  <a:gd name="T5" fmla="*/ 20 h 75"/>
                  <a:gd name="T6" fmla="*/ 0 w 145"/>
                  <a:gd name="T7" fmla="*/ 55 h 75"/>
                  <a:gd name="T8" fmla="*/ 20 w 145"/>
                  <a:gd name="T9" fmla="*/ 75 h 75"/>
                  <a:gd name="T10" fmla="*/ 125 w 145"/>
                  <a:gd name="T11" fmla="*/ 75 h 75"/>
                  <a:gd name="T12" fmla="*/ 145 w 145"/>
                  <a:gd name="T13" fmla="*/ 55 h 75"/>
                  <a:gd name="T14" fmla="*/ 145 w 145"/>
                  <a:gd name="T15" fmla="*/ 20 h 75"/>
                  <a:gd name="T16" fmla="*/ 125 w 145"/>
                  <a:gd name="T17" fmla="*/ 0 h 75"/>
                  <a:gd name="T18" fmla="*/ 132 w 145"/>
                  <a:gd name="T19" fmla="*/ 55 h 75"/>
                  <a:gd name="T20" fmla="*/ 125 w 145"/>
                  <a:gd name="T21" fmla="*/ 62 h 75"/>
                  <a:gd name="T22" fmla="*/ 20 w 145"/>
                  <a:gd name="T23" fmla="*/ 62 h 75"/>
                  <a:gd name="T24" fmla="*/ 13 w 145"/>
                  <a:gd name="T25" fmla="*/ 55 h 75"/>
                  <a:gd name="T26" fmla="*/ 13 w 145"/>
                  <a:gd name="T27" fmla="*/ 44 h 75"/>
                  <a:gd name="T28" fmla="*/ 132 w 145"/>
                  <a:gd name="T29" fmla="*/ 44 h 75"/>
                  <a:gd name="T30" fmla="*/ 132 w 145"/>
                  <a:gd name="T31" fmla="*/ 55 h 75"/>
                  <a:gd name="T32" fmla="*/ 132 w 145"/>
                  <a:gd name="T33" fmla="*/ 31 h 75"/>
                  <a:gd name="T34" fmla="*/ 13 w 145"/>
                  <a:gd name="T35" fmla="*/ 31 h 75"/>
                  <a:gd name="T36" fmla="*/ 13 w 145"/>
                  <a:gd name="T37" fmla="*/ 20 h 75"/>
                  <a:gd name="T38" fmla="*/ 20 w 145"/>
                  <a:gd name="T39" fmla="*/ 13 h 75"/>
                  <a:gd name="T40" fmla="*/ 125 w 145"/>
                  <a:gd name="T41" fmla="*/ 13 h 75"/>
                  <a:gd name="T42" fmla="*/ 132 w 145"/>
                  <a:gd name="T43" fmla="*/ 20 h 75"/>
                  <a:gd name="T44" fmla="*/ 132 w 145"/>
                  <a:gd name="T4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5">
                    <a:moveTo>
                      <a:pt x="125" y="0"/>
                    </a:moveTo>
                    <a:cubicBezTo>
                      <a:pt x="20" y="0"/>
                      <a:pt x="20" y="0"/>
                      <a:pt x="20" y="0"/>
                    </a:cubicBezTo>
                    <a:cubicBezTo>
                      <a:pt x="9" y="0"/>
                      <a:pt x="0" y="9"/>
                      <a:pt x="0" y="20"/>
                    </a:cubicBezTo>
                    <a:cubicBezTo>
                      <a:pt x="0" y="55"/>
                      <a:pt x="0" y="55"/>
                      <a:pt x="0" y="55"/>
                    </a:cubicBezTo>
                    <a:cubicBezTo>
                      <a:pt x="0" y="66"/>
                      <a:pt x="9" y="75"/>
                      <a:pt x="20" y="75"/>
                    </a:cubicBezTo>
                    <a:cubicBezTo>
                      <a:pt x="125" y="75"/>
                      <a:pt x="125" y="75"/>
                      <a:pt x="125" y="75"/>
                    </a:cubicBezTo>
                    <a:cubicBezTo>
                      <a:pt x="136" y="75"/>
                      <a:pt x="145" y="66"/>
                      <a:pt x="145" y="55"/>
                    </a:cubicBezTo>
                    <a:cubicBezTo>
                      <a:pt x="145" y="20"/>
                      <a:pt x="145" y="20"/>
                      <a:pt x="145" y="20"/>
                    </a:cubicBezTo>
                    <a:cubicBezTo>
                      <a:pt x="145" y="9"/>
                      <a:pt x="136" y="0"/>
                      <a:pt x="125" y="0"/>
                    </a:cubicBezTo>
                    <a:close/>
                    <a:moveTo>
                      <a:pt x="132" y="55"/>
                    </a:moveTo>
                    <a:cubicBezTo>
                      <a:pt x="132" y="59"/>
                      <a:pt x="129" y="62"/>
                      <a:pt x="125" y="62"/>
                    </a:cubicBezTo>
                    <a:cubicBezTo>
                      <a:pt x="20" y="62"/>
                      <a:pt x="20" y="62"/>
                      <a:pt x="20" y="62"/>
                    </a:cubicBezTo>
                    <a:cubicBezTo>
                      <a:pt x="16" y="62"/>
                      <a:pt x="13" y="59"/>
                      <a:pt x="13" y="55"/>
                    </a:cubicBezTo>
                    <a:cubicBezTo>
                      <a:pt x="13" y="44"/>
                      <a:pt x="13" y="44"/>
                      <a:pt x="13" y="44"/>
                    </a:cubicBezTo>
                    <a:cubicBezTo>
                      <a:pt x="132" y="44"/>
                      <a:pt x="132" y="44"/>
                      <a:pt x="132" y="44"/>
                    </a:cubicBezTo>
                    <a:lnTo>
                      <a:pt x="132" y="55"/>
                    </a:lnTo>
                    <a:close/>
                    <a:moveTo>
                      <a:pt x="132" y="31"/>
                    </a:moveTo>
                    <a:cubicBezTo>
                      <a:pt x="13" y="31"/>
                      <a:pt x="13" y="31"/>
                      <a:pt x="13" y="31"/>
                    </a:cubicBezTo>
                    <a:cubicBezTo>
                      <a:pt x="13" y="20"/>
                      <a:pt x="13" y="20"/>
                      <a:pt x="13" y="20"/>
                    </a:cubicBezTo>
                    <a:cubicBezTo>
                      <a:pt x="13" y="16"/>
                      <a:pt x="16" y="13"/>
                      <a:pt x="20" y="13"/>
                    </a:cubicBezTo>
                    <a:cubicBezTo>
                      <a:pt x="125" y="13"/>
                      <a:pt x="125" y="13"/>
                      <a:pt x="125" y="13"/>
                    </a:cubicBezTo>
                    <a:cubicBezTo>
                      <a:pt x="129" y="13"/>
                      <a:pt x="132" y="16"/>
                      <a:pt x="132" y="20"/>
                    </a:cubicBezTo>
                    <a:lnTo>
                      <a:pt x="132" y="31"/>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3" name="Freeform 92"/>
              <p:cNvSpPr>
                <a:spLocks noEditPoints="1"/>
              </p:cNvSpPr>
              <p:nvPr/>
            </p:nvSpPr>
            <p:spPr bwMode="auto">
              <a:xfrm>
                <a:off x="6829425" y="3319463"/>
                <a:ext cx="266700" cy="303213"/>
              </a:xfrm>
              <a:custGeom>
                <a:avLst/>
                <a:gdLst>
                  <a:gd name="T0" fmla="*/ 51 w 71"/>
                  <a:gd name="T1" fmla="*/ 0 h 80"/>
                  <a:gd name="T2" fmla="*/ 20 w 71"/>
                  <a:gd name="T3" fmla="*/ 0 h 80"/>
                  <a:gd name="T4" fmla="*/ 0 w 71"/>
                  <a:gd name="T5" fmla="*/ 20 h 80"/>
                  <a:gd name="T6" fmla="*/ 0 w 71"/>
                  <a:gd name="T7" fmla="*/ 60 h 80"/>
                  <a:gd name="T8" fmla="*/ 20 w 71"/>
                  <a:gd name="T9" fmla="*/ 80 h 80"/>
                  <a:gd name="T10" fmla="*/ 51 w 71"/>
                  <a:gd name="T11" fmla="*/ 80 h 80"/>
                  <a:gd name="T12" fmla="*/ 71 w 71"/>
                  <a:gd name="T13" fmla="*/ 60 h 80"/>
                  <a:gd name="T14" fmla="*/ 71 w 71"/>
                  <a:gd name="T15" fmla="*/ 20 h 80"/>
                  <a:gd name="T16" fmla="*/ 51 w 71"/>
                  <a:gd name="T17" fmla="*/ 0 h 80"/>
                  <a:gd name="T18" fmla="*/ 58 w 71"/>
                  <a:gd name="T19" fmla="*/ 60 h 80"/>
                  <a:gd name="T20" fmla="*/ 51 w 71"/>
                  <a:gd name="T21" fmla="*/ 67 h 80"/>
                  <a:gd name="T22" fmla="*/ 20 w 71"/>
                  <a:gd name="T23" fmla="*/ 67 h 80"/>
                  <a:gd name="T24" fmla="*/ 13 w 71"/>
                  <a:gd name="T25" fmla="*/ 60 h 80"/>
                  <a:gd name="T26" fmla="*/ 13 w 71"/>
                  <a:gd name="T27" fmla="*/ 20 h 80"/>
                  <a:gd name="T28" fmla="*/ 20 w 71"/>
                  <a:gd name="T29" fmla="*/ 12 h 80"/>
                  <a:gd name="T30" fmla="*/ 51 w 71"/>
                  <a:gd name="T31" fmla="*/ 12 h 80"/>
                  <a:gd name="T32" fmla="*/ 58 w 71"/>
                  <a:gd name="T33" fmla="*/ 20 h 80"/>
                  <a:gd name="T34" fmla="*/ 58 w 71"/>
                  <a:gd name="T3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0">
                    <a:moveTo>
                      <a:pt x="51" y="0"/>
                    </a:moveTo>
                    <a:cubicBezTo>
                      <a:pt x="20" y="0"/>
                      <a:pt x="20" y="0"/>
                      <a:pt x="20" y="0"/>
                    </a:cubicBezTo>
                    <a:cubicBezTo>
                      <a:pt x="9" y="0"/>
                      <a:pt x="0" y="9"/>
                      <a:pt x="0" y="20"/>
                    </a:cubicBezTo>
                    <a:cubicBezTo>
                      <a:pt x="0" y="60"/>
                      <a:pt x="0" y="60"/>
                      <a:pt x="0" y="60"/>
                    </a:cubicBezTo>
                    <a:cubicBezTo>
                      <a:pt x="0" y="71"/>
                      <a:pt x="9" y="80"/>
                      <a:pt x="20" y="80"/>
                    </a:cubicBezTo>
                    <a:cubicBezTo>
                      <a:pt x="51" y="80"/>
                      <a:pt x="51" y="80"/>
                      <a:pt x="51" y="80"/>
                    </a:cubicBezTo>
                    <a:cubicBezTo>
                      <a:pt x="62" y="80"/>
                      <a:pt x="71" y="71"/>
                      <a:pt x="71" y="60"/>
                    </a:cubicBezTo>
                    <a:cubicBezTo>
                      <a:pt x="71" y="20"/>
                      <a:pt x="71" y="20"/>
                      <a:pt x="71" y="20"/>
                    </a:cubicBezTo>
                    <a:cubicBezTo>
                      <a:pt x="71" y="9"/>
                      <a:pt x="62" y="0"/>
                      <a:pt x="51" y="0"/>
                    </a:cubicBezTo>
                    <a:close/>
                    <a:moveTo>
                      <a:pt x="58" y="60"/>
                    </a:moveTo>
                    <a:cubicBezTo>
                      <a:pt x="58" y="64"/>
                      <a:pt x="55" y="67"/>
                      <a:pt x="51" y="67"/>
                    </a:cubicBezTo>
                    <a:cubicBezTo>
                      <a:pt x="20" y="67"/>
                      <a:pt x="20" y="67"/>
                      <a:pt x="20" y="67"/>
                    </a:cubicBezTo>
                    <a:cubicBezTo>
                      <a:pt x="16" y="67"/>
                      <a:pt x="13" y="64"/>
                      <a:pt x="13" y="60"/>
                    </a:cubicBezTo>
                    <a:cubicBezTo>
                      <a:pt x="13" y="20"/>
                      <a:pt x="13" y="20"/>
                      <a:pt x="13" y="20"/>
                    </a:cubicBezTo>
                    <a:cubicBezTo>
                      <a:pt x="13" y="16"/>
                      <a:pt x="16" y="12"/>
                      <a:pt x="20" y="12"/>
                    </a:cubicBezTo>
                    <a:cubicBezTo>
                      <a:pt x="51" y="12"/>
                      <a:pt x="51" y="12"/>
                      <a:pt x="51" y="12"/>
                    </a:cubicBezTo>
                    <a:cubicBezTo>
                      <a:pt x="55" y="12"/>
                      <a:pt x="58" y="16"/>
                      <a:pt x="58" y="20"/>
                    </a:cubicBezTo>
                    <a:lnTo>
                      <a:pt x="58" y="60"/>
                    </a:ln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4" name="Freeform 93"/>
              <p:cNvSpPr/>
              <p:nvPr/>
            </p:nvSpPr>
            <p:spPr bwMode="auto">
              <a:xfrm>
                <a:off x="3952875" y="3148013"/>
                <a:ext cx="173038" cy="155575"/>
              </a:xfrm>
              <a:custGeom>
                <a:avLst/>
                <a:gdLst>
                  <a:gd name="T0" fmla="*/ 28 w 46"/>
                  <a:gd name="T1" fmla="*/ 40 h 41"/>
                  <a:gd name="T2" fmla="*/ 28 w 46"/>
                  <a:gd name="T3" fmla="*/ 38 h 41"/>
                  <a:gd name="T4" fmla="*/ 43 w 46"/>
                  <a:gd name="T5" fmla="*/ 15 h 41"/>
                  <a:gd name="T6" fmla="*/ 43 w 46"/>
                  <a:gd name="T7" fmla="*/ 0 h 41"/>
                  <a:gd name="T8" fmla="*/ 28 w 46"/>
                  <a:gd name="T9" fmla="*/ 25 h 41"/>
                  <a:gd name="T10" fmla="*/ 2 w 46"/>
                  <a:gd name="T11" fmla="*/ 15 h 41"/>
                  <a:gd name="T12" fmla="*/ 2 w 46"/>
                  <a:gd name="T13" fmla="*/ 31 h 41"/>
                  <a:gd name="T14" fmla="*/ 28 w 4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28" y="40"/>
                    </a:moveTo>
                    <a:cubicBezTo>
                      <a:pt x="28" y="41"/>
                      <a:pt x="29" y="38"/>
                      <a:pt x="28" y="38"/>
                    </a:cubicBezTo>
                    <a:cubicBezTo>
                      <a:pt x="30" y="28"/>
                      <a:pt x="35" y="21"/>
                      <a:pt x="43" y="15"/>
                    </a:cubicBezTo>
                    <a:cubicBezTo>
                      <a:pt x="46" y="13"/>
                      <a:pt x="42" y="1"/>
                      <a:pt x="43" y="0"/>
                    </a:cubicBezTo>
                    <a:cubicBezTo>
                      <a:pt x="34" y="6"/>
                      <a:pt x="30" y="15"/>
                      <a:pt x="28" y="25"/>
                    </a:cubicBezTo>
                    <a:cubicBezTo>
                      <a:pt x="21" y="18"/>
                      <a:pt x="12" y="13"/>
                      <a:pt x="2" y="15"/>
                    </a:cubicBezTo>
                    <a:cubicBezTo>
                      <a:pt x="0" y="16"/>
                      <a:pt x="2" y="31"/>
                      <a:pt x="2" y="31"/>
                    </a:cubicBezTo>
                    <a:cubicBezTo>
                      <a:pt x="12" y="29"/>
                      <a:pt x="21" y="33"/>
                      <a:pt x="28" y="40"/>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5" name="Freeform 94"/>
              <p:cNvSpPr/>
              <p:nvPr/>
            </p:nvSpPr>
            <p:spPr bwMode="auto">
              <a:xfrm>
                <a:off x="3689350" y="3128963"/>
                <a:ext cx="1192213" cy="915988"/>
              </a:xfrm>
              <a:custGeom>
                <a:avLst/>
                <a:gdLst>
                  <a:gd name="T0" fmla="*/ 270 w 317"/>
                  <a:gd name="T1" fmla="*/ 75 h 241"/>
                  <a:gd name="T2" fmla="*/ 252 w 317"/>
                  <a:gd name="T3" fmla="*/ 68 h 241"/>
                  <a:gd name="T4" fmla="*/ 248 w 317"/>
                  <a:gd name="T5" fmla="*/ 55 h 241"/>
                  <a:gd name="T6" fmla="*/ 185 w 317"/>
                  <a:gd name="T7" fmla="*/ 9 h 241"/>
                  <a:gd name="T8" fmla="*/ 137 w 317"/>
                  <a:gd name="T9" fmla="*/ 39 h 241"/>
                  <a:gd name="T10" fmla="*/ 144 w 317"/>
                  <a:gd name="T11" fmla="*/ 34 h 241"/>
                  <a:gd name="T12" fmla="*/ 237 w 317"/>
                  <a:gd name="T13" fmla="*/ 65 h 241"/>
                  <a:gd name="T14" fmla="*/ 238 w 317"/>
                  <a:gd name="T15" fmla="*/ 75 h 241"/>
                  <a:gd name="T16" fmla="*/ 245 w 317"/>
                  <a:gd name="T17" fmla="*/ 80 h 241"/>
                  <a:gd name="T18" fmla="*/ 266 w 317"/>
                  <a:gd name="T19" fmla="*/ 90 h 241"/>
                  <a:gd name="T20" fmla="*/ 299 w 317"/>
                  <a:gd name="T21" fmla="*/ 134 h 241"/>
                  <a:gd name="T22" fmla="*/ 294 w 317"/>
                  <a:gd name="T23" fmla="*/ 187 h 241"/>
                  <a:gd name="T24" fmla="*/ 257 w 317"/>
                  <a:gd name="T25" fmla="*/ 203 h 241"/>
                  <a:gd name="T26" fmla="*/ 199 w 317"/>
                  <a:gd name="T27" fmla="*/ 135 h 241"/>
                  <a:gd name="T28" fmla="*/ 176 w 317"/>
                  <a:gd name="T29" fmla="*/ 74 h 241"/>
                  <a:gd name="T30" fmla="*/ 109 w 317"/>
                  <a:gd name="T31" fmla="*/ 46 h 241"/>
                  <a:gd name="T32" fmla="*/ 13 w 317"/>
                  <a:gd name="T33" fmla="*/ 142 h 241"/>
                  <a:gd name="T34" fmla="*/ 12 w 317"/>
                  <a:gd name="T35" fmla="*/ 212 h 241"/>
                  <a:gd name="T36" fmla="*/ 53 w 317"/>
                  <a:gd name="T37" fmla="*/ 240 h 241"/>
                  <a:gd name="T38" fmla="*/ 107 w 317"/>
                  <a:gd name="T39" fmla="*/ 240 h 241"/>
                  <a:gd name="T40" fmla="*/ 271 w 317"/>
                  <a:gd name="T41" fmla="*/ 240 h 241"/>
                  <a:gd name="T42" fmla="*/ 281 w 317"/>
                  <a:gd name="T43" fmla="*/ 230 h 241"/>
                  <a:gd name="T44" fmla="*/ 67 w 317"/>
                  <a:gd name="T45" fmla="*/ 230 h 241"/>
                  <a:gd name="T46" fmla="*/ 28 w 317"/>
                  <a:gd name="T47" fmla="*/ 210 h 241"/>
                  <a:gd name="T48" fmla="*/ 32 w 317"/>
                  <a:gd name="T49" fmla="*/ 110 h 241"/>
                  <a:gd name="T50" fmla="*/ 105 w 317"/>
                  <a:gd name="T51" fmla="*/ 57 h 241"/>
                  <a:gd name="T52" fmla="*/ 175 w 317"/>
                  <a:gd name="T53" fmla="*/ 98 h 241"/>
                  <a:gd name="T54" fmla="*/ 188 w 317"/>
                  <a:gd name="T55" fmla="*/ 142 h 241"/>
                  <a:gd name="T56" fmla="*/ 221 w 317"/>
                  <a:gd name="T57" fmla="*/ 206 h 241"/>
                  <a:gd name="T58" fmla="*/ 306 w 317"/>
                  <a:gd name="T59" fmla="*/ 175 h 241"/>
                  <a:gd name="T60" fmla="*/ 301 w 317"/>
                  <a:gd name="T61" fmla="*/ 103 h 241"/>
                  <a:gd name="T62" fmla="*/ 270 w 317"/>
                  <a:gd name="T63" fmla="*/ 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41">
                    <a:moveTo>
                      <a:pt x="270" y="75"/>
                    </a:moveTo>
                    <a:cubicBezTo>
                      <a:pt x="265" y="72"/>
                      <a:pt x="259" y="70"/>
                      <a:pt x="252" y="68"/>
                    </a:cubicBezTo>
                    <a:cubicBezTo>
                      <a:pt x="247" y="67"/>
                      <a:pt x="249" y="60"/>
                      <a:pt x="248" y="55"/>
                    </a:cubicBezTo>
                    <a:cubicBezTo>
                      <a:pt x="244" y="24"/>
                      <a:pt x="214" y="6"/>
                      <a:pt x="185" y="9"/>
                    </a:cubicBezTo>
                    <a:cubicBezTo>
                      <a:pt x="165" y="10"/>
                      <a:pt x="150" y="25"/>
                      <a:pt x="137" y="39"/>
                    </a:cubicBezTo>
                    <a:cubicBezTo>
                      <a:pt x="131" y="46"/>
                      <a:pt x="142" y="36"/>
                      <a:pt x="144" y="34"/>
                    </a:cubicBezTo>
                    <a:cubicBezTo>
                      <a:pt x="174" y="0"/>
                      <a:pt x="229" y="25"/>
                      <a:pt x="237" y="65"/>
                    </a:cubicBezTo>
                    <a:cubicBezTo>
                      <a:pt x="238" y="69"/>
                      <a:pt x="238" y="72"/>
                      <a:pt x="238" y="75"/>
                    </a:cubicBezTo>
                    <a:cubicBezTo>
                      <a:pt x="238" y="80"/>
                      <a:pt x="241" y="79"/>
                      <a:pt x="245" y="80"/>
                    </a:cubicBezTo>
                    <a:cubicBezTo>
                      <a:pt x="253" y="82"/>
                      <a:pt x="260" y="86"/>
                      <a:pt x="266" y="90"/>
                    </a:cubicBezTo>
                    <a:cubicBezTo>
                      <a:pt x="282" y="100"/>
                      <a:pt x="293" y="116"/>
                      <a:pt x="299" y="134"/>
                    </a:cubicBezTo>
                    <a:cubicBezTo>
                      <a:pt x="305" y="151"/>
                      <a:pt x="303" y="172"/>
                      <a:pt x="294" y="187"/>
                    </a:cubicBezTo>
                    <a:cubicBezTo>
                      <a:pt x="287" y="199"/>
                      <a:pt x="272" y="203"/>
                      <a:pt x="257" y="203"/>
                    </a:cubicBezTo>
                    <a:cubicBezTo>
                      <a:pt x="221" y="203"/>
                      <a:pt x="203" y="166"/>
                      <a:pt x="199" y="135"/>
                    </a:cubicBezTo>
                    <a:cubicBezTo>
                      <a:pt x="196" y="112"/>
                      <a:pt x="192" y="92"/>
                      <a:pt x="176" y="74"/>
                    </a:cubicBezTo>
                    <a:cubicBezTo>
                      <a:pt x="160" y="54"/>
                      <a:pt x="135" y="44"/>
                      <a:pt x="109" y="46"/>
                    </a:cubicBezTo>
                    <a:cubicBezTo>
                      <a:pt x="61" y="49"/>
                      <a:pt x="27" y="101"/>
                      <a:pt x="13" y="142"/>
                    </a:cubicBezTo>
                    <a:cubicBezTo>
                      <a:pt x="5" y="164"/>
                      <a:pt x="0" y="190"/>
                      <a:pt x="12" y="212"/>
                    </a:cubicBezTo>
                    <a:cubicBezTo>
                      <a:pt x="19" y="227"/>
                      <a:pt x="35" y="240"/>
                      <a:pt x="53" y="240"/>
                    </a:cubicBezTo>
                    <a:cubicBezTo>
                      <a:pt x="71" y="241"/>
                      <a:pt x="89" y="240"/>
                      <a:pt x="107" y="240"/>
                    </a:cubicBezTo>
                    <a:cubicBezTo>
                      <a:pt x="161" y="240"/>
                      <a:pt x="216" y="240"/>
                      <a:pt x="271" y="240"/>
                    </a:cubicBezTo>
                    <a:cubicBezTo>
                      <a:pt x="275" y="240"/>
                      <a:pt x="279" y="230"/>
                      <a:pt x="281" y="230"/>
                    </a:cubicBezTo>
                    <a:cubicBezTo>
                      <a:pt x="210" y="230"/>
                      <a:pt x="138" y="230"/>
                      <a:pt x="67" y="230"/>
                    </a:cubicBezTo>
                    <a:cubicBezTo>
                      <a:pt x="51" y="230"/>
                      <a:pt x="38" y="222"/>
                      <a:pt x="28" y="210"/>
                    </a:cubicBezTo>
                    <a:cubicBezTo>
                      <a:pt x="4" y="181"/>
                      <a:pt x="19" y="139"/>
                      <a:pt x="32" y="110"/>
                    </a:cubicBezTo>
                    <a:cubicBezTo>
                      <a:pt x="47" y="79"/>
                      <a:pt x="71" y="57"/>
                      <a:pt x="105" y="57"/>
                    </a:cubicBezTo>
                    <a:cubicBezTo>
                      <a:pt x="135" y="56"/>
                      <a:pt x="159" y="73"/>
                      <a:pt x="175" y="98"/>
                    </a:cubicBezTo>
                    <a:cubicBezTo>
                      <a:pt x="183" y="111"/>
                      <a:pt x="187" y="127"/>
                      <a:pt x="188" y="142"/>
                    </a:cubicBezTo>
                    <a:cubicBezTo>
                      <a:pt x="189" y="166"/>
                      <a:pt x="200" y="192"/>
                      <a:pt x="221" y="206"/>
                    </a:cubicBezTo>
                    <a:cubicBezTo>
                      <a:pt x="251" y="227"/>
                      <a:pt x="291" y="204"/>
                      <a:pt x="306" y="175"/>
                    </a:cubicBezTo>
                    <a:cubicBezTo>
                      <a:pt x="317" y="152"/>
                      <a:pt x="314" y="125"/>
                      <a:pt x="301" y="103"/>
                    </a:cubicBezTo>
                    <a:cubicBezTo>
                      <a:pt x="293" y="91"/>
                      <a:pt x="282" y="82"/>
                      <a:pt x="270" y="75"/>
                    </a:cubicBezTo>
                    <a:close/>
                  </a:path>
                </a:pathLst>
              </a:custGeom>
              <a:grp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16" name="圆角矩形 15"/>
            <p:cNvSpPr/>
            <p:nvPr/>
          </p:nvSpPr>
          <p:spPr>
            <a:xfrm>
              <a:off x="8189512" y="4806870"/>
              <a:ext cx="846984" cy="229498"/>
            </a:xfrm>
            <a:prstGeom prst="roundRect">
              <a:avLst>
                <a:gd name="adj" fmla="val 50000"/>
              </a:avLst>
            </a:prstGeom>
            <a:noFill/>
            <a:ln w="6350">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cxnSp>
          <p:nvCxnSpPr>
            <p:cNvPr id="17" name="直接连接符 16"/>
            <p:cNvCxnSpPr>
              <a:stCxn id="16" idx="1"/>
            </p:cNvCxnSpPr>
            <p:nvPr/>
          </p:nvCxnSpPr>
          <p:spPr>
            <a:xfrm flipH="1">
              <a:off x="0" y="4921619"/>
              <a:ext cx="8189512" cy="7741"/>
            </a:xfrm>
            <a:prstGeom prst="line">
              <a:avLst/>
            </a:prstGeom>
            <a:ln w="63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grpSp>
      <p:sp>
        <p:nvSpPr>
          <p:cNvPr id="36" name="椭圆 35"/>
          <p:cNvSpPr/>
          <p:nvPr userDrawn="1"/>
        </p:nvSpPr>
        <p:spPr>
          <a:xfrm>
            <a:off x="467545" y="298105"/>
            <a:ext cx="144016" cy="1440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椭圆 36"/>
          <p:cNvSpPr/>
          <p:nvPr userDrawn="1"/>
        </p:nvSpPr>
        <p:spPr>
          <a:xfrm>
            <a:off x="323527" y="313386"/>
            <a:ext cx="113458" cy="11347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椭圆 37"/>
          <p:cNvSpPr/>
          <p:nvPr userDrawn="1"/>
        </p:nvSpPr>
        <p:spPr>
          <a:xfrm>
            <a:off x="231725" y="339499"/>
            <a:ext cx="61243" cy="61254"/>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733800" y="1852295"/>
            <a:ext cx="5177155" cy="1021715"/>
          </a:xfrm>
        </p:spPr>
        <p:txBody>
          <a:bodyPr anchor="ctr">
            <a:norm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all" spc="0" normalizeH="0" baseline="0" noProof="1" dirty="0" smtClean="0">
                <a:solidFill>
                  <a:srgbClr val="616ADE"/>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dirty="0"/>
              <a:t>章节标题编辑</a:t>
            </a:r>
          </a:p>
        </p:txBody>
      </p:sp>
      <p:sp>
        <p:nvSpPr>
          <p:cNvPr id="4" name="日期占位符 3"/>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2022/10/27</a:t>
            </a:fld>
            <a:endParaRPr lang="zh-CN" altLang="en-US"/>
          </a:p>
        </p:txBody>
      </p:sp>
      <p:sp>
        <p:nvSpPr>
          <p:cNvPr id="5" name="页脚占位符 4"/>
          <p:cNvSpPr>
            <a:spLocks noGrp="1"/>
          </p:cNvSpPr>
          <p:nvPr>
            <p:ph type="ftr" sz="quarter" idx="11"/>
          </p:nvPr>
        </p:nvSpPr>
        <p:spPr>
          <a:xfrm>
            <a:off x="3124205" y="4768105"/>
            <a:ext cx="2895604" cy="273892"/>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7659210-C0A3-4C63-AB23-CD4CF0B72416}" type="slidenum">
              <a:rPr lang="zh-CN" altLang="en-US" smtClean="0"/>
              <a:t>‹#›</a:t>
            </a:fld>
            <a:endParaRPr lang="zh-CN" altLang="en-US"/>
          </a:p>
        </p:txBody>
      </p:sp>
      <p:sp>
        <p:nvSpPr>
          <p:cNvPr id="8" name="图片占位符 7"/>
          <p:cNvSpPr>
            <a:spLocks noGrp="1"/>
          </p:cNvSpPr>
          <p:nvPr>
            <p:ph type="pic" idx="1" hasCustomPrompt="1"/>
          </p:nvPr>
        </p:nvSpPr>
        <p:spPr>
          <a:xfrm>
            <a:off x="2693035" y="1852295"/>
            <a:ext cx="1071880" cy="1021080"/>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r>
              <a:rPr lang="zh-CN" altLang="en-US"/>
              <a:t>图标</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823335" y="626745"/>
            <a:ext cx="1072515" cy="857250"/>
          </a:xfrm>
        </p:spPr>
        <p:txBody>
          <a:bodyPr/>
          <a:lstStyle>
            <a:lvl1pPr algn="l">
              <a:defRPr kumimoji="0" lang="zh-CN" altLang="en-US" sz="2400" b="1" i="0" u="none" strike="noStrike" kern="1800" cap="none" spc="300" normalizeH="0" baseline="0" noProof="1" dirty="0">
                <a:solidFill>
                  <a:srgbClr val="203260"/>
                </a:solidFill>
                <a:latin typeface="微软雅黑" panose="020B0503020204020204" charset="-122"/>
                <a:ea typeface="微软雅黑" panose="020B0503020204020204" charset="-122"/>
                <a:cs typeface="微软雅黑" panose="020B0503020204020204" charset="-122"/>
                <a:sym typeface="+mn-ea"/>
              </a:defRPr>
            </a:lvl1pPr>
          </a:lstStyle>
          <a:p>
            <a:r>
              <a:rPr lang="zh-CN" altLang="en-US"/>
              <a:t>目录</a:t>
            </a:r>
          </a:p>
        </p:txBody>
      </p:sp>
      <p:sp>
        <p:nvSpPr>
          <p:cNvPr id="3" name="日期占位符 2"/>
          <p:cNvSpPr>
            <a:spLocks noGrp="1"/>
          </p:cNvSpPr>
          <p:nvPr>
            <p:ph type="dt" sz="half" idx="10"/>
          </p:nvPr>
        </p:nvSpPr>
        <p:spPr>
          <a:xfrm>
            <a:off x="457201" y="4768105"/>
            <a:ext cx="2133603" cy="273892"/>
          </a:xfrm>
          <a:prstGeom prst="rect">
            <a:avLst/>
          </a:prstGeom>
        </p:spPr>
        <p:txBody>
          <a:bodyPr/>
          <a:lstStyle/>
          <a:p>
            <a:fld id="{7EED8406-18EA-4BA3-8D3E-C444AA63E9EB}" type="datetimeFigureOut">
              <a:rPr lang="zh-CN" altLang="en-US" smtClean="0"/>
              <a:t>2022/10/27</a:t>
            </a:fld>
            <a:endParaRPr lang="zh-CN" altLang="en-US"/>
          </a:p>
        </p:txBody>
      </p:sp>
      <p:sp>
        <p:nvSpPr>
          <p:cNvPr id="7" name="矩形 6"/>
          <p:cNvSpPr/>
          <p:nvPr userDrawn="1"/>
        </p:nvSpPr>
        <p:spPr>
          <a:xfrm>
            <a:off x="-6350" y="-635"/>
            <a:ext cx="2303780" cy="5144400"/>
          </a:xfrm>
          <a:prstGeom prst="rect">
            <a:avLst/>
          </a:prstGeom>
          <a:blipFill rotWithShape="1">
            <a:blip r:embed="rId2"/>
            <a:stretch>
              <a:fillRect/>
            </a:stretch>
          </a:blip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占位符 8"/>
          <p:cNvSpPr>
            <a:spLocks noGrp="1"/>
          </p:cNvSpPr>
          <p:nvPr>
            <p:ph type="body" sz="half" idx="2" hasCustomPrompt="1"/>
          </p:nvPr>
        </p:nvSpPr>
        <p:spPr>
          <a:xfrm>
            <a:off x="3780790" y="1466850"/>
            <a:ext cx="3273425" cy="2208530"/>
          </a:xfrm>
        </p:spPr>
        <p:txBody>
          <a:bodyPr/>
          <a:lstStyle>
            <a:lvl1pPr marL="285750" marR="0" lvl="0" indent="-285750" algn="l" defTabSz="914400" rtl="0" eaLnBrk="1" fontAlgn="auto" latinLnBrk="0" hangingPunct="1">
              <a:lnSpc>
                <a:spcPct val="170000"/>
              </a:lnSpc>
              <a:spcBef>
                <a:spcPct val="20000"/>
              </a:spcBef>
              <a:buFont typeface="Arial" panose="020B0604020202020204" pitchFamily="34" charset="0"/>
              <a:buChar char="•"/>
              <a:defRPr kumimoji="0" lang="zh-CN" altLang="en-US" sz="1800" b="0" i="0" u="none" strike="noStrike" kern="1200" cap="none" spc="0" normalizeH="0" baseline="0" noProof="1">
                <a:solidFill>
                  <a:srgbClr val="203260"/>
                </a:solidFill>
                <a:latin typeface="+mn-lt"/>
                <a:ea typeface="+mn-ea"/>
                <a:cs typeface="+mn-cs"/>
                <a:sym typeface="+mn-ea"/>
              </a:defRPr>
            </a:lvl1pPr>
            <a:lvl2pPr marL="457200" indent="0">
              <a:buNone/>
              <a:defRPr sz="1200"/>
            </a:lvl2pPr>
            <a:lvl3pPr marL="914400" indent="0">
              <a:buNone/>
              <a:defRPr sz="1000"/>
            </a:lvl3pPr>
            <a:lvl4pPr marL="1371600" indent="0">
              <a:buNone/>
              <a:defRPr sz="900"/>
            </a:lvl4pPr>
            <a:lvl5pPr marL="1829435" indent="0">
              <a:buNone/>
              <a:defRPr sz="900"/>
            </a:lvl5pPr>
            <a:lvl6pPr marL="2286635" indent="0">
              <a:buNone/>
              <a:defRPr sz="900"/>
            </a:lvl6pPr>
            <a:lvl7pPr marL="2743835" indent="0">
              <a:buNone/>
              <a:defRPr sz="900"/>
            </a:lvl7pPr>
            <a:lvl8pPr marL="3201035" indent="0">
              <a:buNone/>
              <a:defRPr sz="900"/>
            </a:lvl8pPr>
            <a:lvl9pPr marL="3658235" indent="0">
              <a:buNone/>
              <a:defRPr sz="900"/>
            </a:lvl9pPr>
          </a:lstStyle>
          <a:p>
            <a:pPr lvl="0"/>
            <a:r>
              <a:rPr lang="zh-CN" altLang="en-US"/>
              <a:t>单击此处编辑母版目录样式</a:t>
            </a:r>
          </a:p>
          <a:p>
            <a:pPr lvl="0"/>
            <a:r>
              <a:rPr lang="zh-CN" altLang="en-US"/>
              <a:t>目录二</a:t>
            </a:r>
          </a:p>
          <a:p>
            <a:pPr lvl="0"/>
            <a:r>
              <a:rPr lang="zh-CN" altLang="en-US"/>
              <a:t>目录三</a:t>
            </a:r>
          </a:p>
          <a:p>
            <a:pPr lvl="0"/>
            <a:r>
              <a:rPr lang="zh-CN" altLang="en-US"/>
              <a:t>目录四</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图片占位符 6"/>
          <p:cNvSpPr>
            <a:spLocks noGrp="1"/>
          </p:cNvSpPr>
          <p:nvPr>
            <p:ph type="pic" sz="half" idx="13"/>
          </p:nvPr>
        </p:nvSpPr>
        <p:spPr>
          <a:xfrm>
            <a:off x="610234" y="771525"/>
            <a:ext cx="2953387" cy="3816985"/>
          </a:xfrm>
          <a:prstGeom prst="rect">
            <a:avLst/>
          </a:prstGeom>
        </p:spPr>
        <p:txBody>
          <a:bodyPr lIns="91439" rIns="91439">
            <a:noAutofit/>
          </a:bodyPr>
          <a:lstStyle/>
          <a:p>
            <a:endParaRPr/>
          </a:p>
        </p:txBody>
      </p:sp>
      <p:sp>
        <p:nvSpPr>
          <p:cNvPr id="57" name="Body Level One…"/>
          <p:cNvSpPr txBox="1">
            <a:spLocks noGrp="1"/>
          </p:cNvSpPr>
          <p:nvPr>
            <p:ph type="body" sz="quarter" idx="1"/>
          </p:nvPr>
        </p:nvSpPr>
        <p:spPr>
          <a:xfrm>
            <a:off x="3825240" y="1667510"/>
            <a:ext cx="4909185"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16753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19_标题和内容">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图片占位符 6"/>
          <p:cNvSpPr>
            <a:spLocks noGrp="1"/>
          </p:cNvSpPr>
          <p:nvPr>
            <p:ph type="pic" sz="half" idx="13"/>
          </p:nvPr>
        </p:nvSpPr>
        <p:spPr>
          <a:xfrm>
            <a:off x="610234" y="771525"/>
            <a:ext cx="8141336" cy="2148205"/>
          </a:xfrm>
          <a:prstGeom prst="rect">
            <a:avLst/>
          </a:prstGeom>
        </p:spPr>
        <p:txBody>
          <a:bodyPr lIns="91439" rIns="91439">
            <a:noAutofit/>
          </a:bodyPr>
          <a:lstStyle/>
          <a:p>
            <a:endParaRPr/>
          </a:p>
        </p:txBody>
      </p:sp>
      <p:sp>
        <p:nvSpPr>
          <p:cNvPr id="67" name="Body Level One…"/>
          <p:cNvSpPr txBox="1">
            <a:spLocks noGrp="1"/>
          </p:cNvSpPr>
          <p:nvPr>
            <p:ph type="body" sz="quarter" idx="1"/>
          </p:nvPr>
        </p:nvSpPr>
        <p:spPr>
          <a:xfrm>
            <a:off x="610234" y="3188335"/>
            <a:ext cx="8164196" cy="1125221"/>
          </a:xfrm>
          <a:prstGeom prst="rect">
            <a:avLst/>
          </a:prstGeom>
        </p:spPr>
        <p:txBody>
          <a:bodyPr/>
          <a:lstStyle>
            <a:lvl1pPr marL="0" indent="0">
              <a:spcBef>
                <a:spcPts val="200"/>
              </a:spcBef>
              <a:buSzTx/>
              <a:buFontTx/>
              <a:buNone/>
              <a:defRPr sz="1200">
                <a:solidFill>
                  <a:srgbClr val="5D759B"/>
                </a:solidFill>
              </a:defRPr>
            </a:lvl1pPr>
            <a:lvl2pPr marL="0" indent="342900">
              <a:spcBef>
                <a:spcPts val="200"/>
              </a:spcBef>
              <a:buSzTx/>
              <a:buFontTx/>
              <a:buNone/>
              <a:defRPr sz="1200">
                <a:solidFill>
                  <a:srgbClr val="5D759B"/>
                </a:solidFill>
              </a:defRPr>
            </a:lvl2pPr>
            <a:lvl3pPr marL="0" indent="685800">
              <a:spcBef>
                <a:spcPts val="200"/>
              </a:spcBef>
              <a:buSzTx/>
              <a:buFontTx/>
              <a:buNone/>
              <a:defRPr sz="1200">
                <a:solidFill>
                  <a:srgbClr val="5D759B"/>
                </a:solidFill>
              </a:defRPr>
            </a:lvl3pPr>
            <a:lvl4pPr marL="0" indent="1028700">
              <a:spcBef>
                <a:spcPts val="200"/>
              </a:spcBef>
              <a:buSzTx/>
              <a:buFontTx/>
              <a:buNone/>
              <a:defRPr sz="1200">
                <a:solidFill>
                  <a:srgbClr val="5D759B"/>
                </a:solidFill>
              </a:defRPr>
            </a:lvl4pPr>
            <a:lvl5pPr marL="0" indent="1371600">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97210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20_标题和内容">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图片占位符 6"/>
          <p:cNvSpPr>
            <a:spLocks noGrp="1"/>
          </p:cNvSpPr>
          <p:nvPr>
            <p:ph type="pic" idx="13"/>
          </p:nvPr>
        </p:nvSpPr>
        <p:spPr>
          <a:xfrm>
            <a:off x="610234" y="771525"/>
            <a:ext cx="8141336" cy="3449321"/>
          </a:xfrm>
          <a:prstGeom prst="rect">
            <a:avLst/>
          </a:prstGeom>
        </p:spPr>
        <p:txBody>
          <a:bodyPr lIns="91439" rIns="91439">
            <a:noAutofit/>
          </a:bodyPr>
          <a:lstStyle/>
          <a:p>
            <a:endParaRPr/>
          </a:p>
        </p:txBody>
      </p:sp>
      <p:sp>
        <p:nvSpPr>
          <p:cNvPr id="77" name="Body Level One…"/>
          <p:cNvSpPr txBox="1">
            <a:spLocks noGrp="1"/>
          </p:cNvSpPr>
          <p:nvPr>
            <p:ph type="body" sz="quarter" idx="1"/>
          </p:nvPr>
        </p:nvSpPr>
        <p:spPr>
          <a:xfrm>
            <a:off x="610234" y="4369434"/>
            <a:ext cx="8164196" cy="312421"/>
          </a:xfrm>
          <a:prstGeom prst="rect">
            <a:avLst/>
          </a:prstGeom>
        </p:spPr>
        <p:txBody>
          <a:bodyPr/>
          <a:lstStyle>
            <a:lvl1pPr marL="0" indent="0" algn="ctr">
              <a:spcBef>
                <a:spcPts val="200"/>
              </a:spcBef>
              <a:buSzTx/>
              <a:buFontTx/>
              <a:buNone/>
              <a:defRPr sz="1200">
                <a:solidFill>
                  <a:srgbClr val="5D759B"/>
                </a:solidFill>
              </a:defRPr>
            </a:lvl1pPr>
            <a:lvl2pPr marL="0" indent="342900" algn="ctr">
              <a:spcBef>
                <a:spcPts val="200"/>
              </a:spcBef>
              <a:buSzTx/>
              <a:buFontTx/>
              <a:buNone/>
              <a:defRPr sz="1200">
                <a:solidFill>
                  <a:srgbClr val="5D759B"/>
                </a:solidFill>
              </a:defRPr>
            </a:lvl2pPr>
            <a:lvl3pPr marL="0" indent="685800" algn="ctr">
              <a:spcBef>
                <a:spcPts val="200"/>
              </a:spcBef>
              <a:buSzTx/>
              <a:buFontTx/>
              <a:buNone/>
              <a:defRPr sz="1200">
                <a:solidFill>
                  <a:srgbClr val="5D759B"/>
                </a:solidFill>
              </a:defRPr>
            </a:lvl3pPr>
            <a:lvl4pPr marL="0" indent="1028700" algn="ctr">
              <a:spcBef>
                <a:spcPts val="200"/>
              </a:spcBef>
              <a:buSzTx/>
              <a:buFontTx/>
              <a:buNone/>
              <a:defRPr sz="1200">
                <a:solidFill>
                  <a:srgbClr val="5D759B"/>
                </a:solidFill>
              </a:defRPr>
            </a:lvl4pPr>
            <a:lvl5pPr marL="0" indent="1371600" algn="ctr">
              <a:spcBef>
                <a:spcPts val="200"/>
              </a:spcBef>
              <a:buSzTx/>
              <a:buFontTx/>
              <a:buNone/>
              <a:defRPr sz="1200">
                <a:solidFill>
                  <a:srgbClr val="5D759B"/>
                </a:solidFill>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076549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5_标题和内容">
    <p:spTree>
      <p:nvGrpSpPr>
        <p:cNvPr id="1" name=""/>
        <p:cNvGrpSpPr/>
        <p:nvPr/>
      </p:nvGrpSpPr>
      <p:grpSpPr>
        <a:xfrm>
          <a:off x="0" y="0"/>
          <a:ext cx="0" cy="0"/>
          <a:chOff x="0" y="0"/>
          <a:chExt cx="0" cy="0"/>
        </a:xfrm>
      </p:grpSpPr>
      <p:sp>
        <p:nvSpPr>
          <p:cNvPr id="85" name="Title Text"/>
          <p:cNvSpPr txBox="1">
            <a:spLocks noGrp="1"/>
          </p:cNvSpPr>
          <p:nvPr>
            <p:ph type="title"/>
          </p:nvPr>
        </p:nvSpPr>
        <p:spPr>
          <a:prstGeom prst="rect">
            <a:avLst/>
          </a:prstGeom>
        </p:spPr>
        <p:txBody>
          <a:body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473219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节标题">
    <p:spTree>
      <p:nvGrpSpPr>
        <p:cNvPr id="1" name=""/>
        <p:cNvGrpSpPr/>
        <p:nvPr/>
      </p:nvGrpSpPr>
      <p:grpSpPr>
        <a:xfrm>
          <a:off x="0" y="0"/>
          <a:ext cx="0" cy="0"/>
          <a:chOff x="0" y="0"/>
          <a:chExt cx="0" cy="0"/>
        </a:xfrm>
      </p:grpSpPr>
      <p:sp>
        <p:nvSpPr>
          <p:cNvPr id="131" name="文本框 6"/>
          <p:cNvSpPr txBox="1"/>
          <p:nvPr/>
        </p:nvSpPr>
        <p:spPr>
          <a:xfrm rot="18968249">
            <a:off x="3676644" y="2496566"/>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2" name="文本框 7"/>
          <p:cNvSpPr txBox="1"/>
          <p:nvPr/>
        </p:nvSpPr>
        <p:spPr>
          <a:xfrm rot="18968249">
            <a:off x="-285328" y="67651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3" name="文本框 8"/>
          <p:cNvSpPr txBox="1"/>
          <p:nvPr/>
        </p:nvSpPr>
        <p:spPr>
          <a:xfrm rot="18968249">
            <a:off x="-205194" y="427019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4" name="文本框 9"/>
          <p:cNvSpPr txBox="1"/>
          <p:nvPr/>
        </p:nvSpPr>
        <p:spPr>
          <a:xfrm rot="18968249">
            <a:off x="7334670" y="70189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5" name="文本框 10"/>
          <p:cNvSpPr txBox="1"/>
          <p:nvPr/>
        </p:nvSpPr>
        <p:spPr>
          <a:xfrm rot="18968249">
            <a:off x="7205036" y="426140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36" name="Title Text"/>
          <p:cNvSpPr txBox="1">
            <a:spLocks noGrp="1"/>
          </p:cNvSpPr>
          <p:nvPr>
            <p:ph type="title"/>
          </p:nvPr>
        </p:nvSpPr>
        <p:spPr>
          <a:xfrm>
            <a:off x="3733800" y="1852295"/>
            <a:ext cx="5177155" cy="1021716"/>
          </a:xfrm>
          <a:prstGeom prst="rect">
            <a:avLst/>
          </a:prstGeom>
        </p:spPr>
        <p:txBody>
          <a:bodyPr/>
          <a:lstStyle>
            <a:lvl1pPr>
              <a:defRPr sz="3600" b="1" cap="all">
                <a:solidFill>
                  <a:srgbClr val="616ADE"/>
                </a:solidFill>
              </a:defRPr>
            </a:lvl1pPr>
          </a:lstStyle>
          <a:p>
            <a:r>
              <a:t>Title Text</a:t>
            </a:r>
          </a:p>
        </p:txBody>
      </p:sp>
      <p:sp>
        <p:nvSpPr>
          <p:cNvPr id="137" name="图片占位符 7"/>
          <p:cNvSpPr>
            <a:spLocks noGrp="1"/>
          </p:cNvSpPr>
          <p:nvPr>
            <p:ph type="pic" sz="quarter" idx="13"/>
          </p:nvPr>
        </p:nvSpPr>
        <p:spPr>
          <a:xfrm>
            <a:off x="2693035" y="1852295"/>
            <a:ext cx="1071881" cy="1021081"/>
          </a:xfrm>
          <a:prstGeom prst="rect">
            <a:avLst/>
          </a:prstGeom>
        </p:spPr>
        <p:txBody>
          <a:bodyPr lIns="91439" rIns="91439">
            <a:noAutofit/>
          </a:bodyPr>
          <a:lstStyle/>
          <a:p>
            <a:endParaRPr/>
          </a:p>
        </p:txBody>
      </p:sp>
      <p:sp>
        <p:nvSpPr>
          <p:cNvPr id="138"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33159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空白">
    <p:spTree>
      <p:nvGrpSpPr>
        <p:cNvPr id="1" name=""/>
        <p:cNvGrpSpPr/>
        <p:nvPr/>
      </p:nvGrpSpPr>
      <p:grpSpPr>
        <a:xfrm>
          <a:off x="0" y="0"/>
          <a:ext cx="0" cy="0"/>
          <a:chOff x="0" y="0"/>
          <a:chExt cx="0" cy="0"/>
        </a:xfrm>
      </p:grpSpPr>
      <p:sp>
        <p:nvSpPr>
          <p:cNvPr id="145" name="文本框 6"/>
          <p:cNvSpPr txBox="1"/>
          <p:nvPr/>
        </p:nvSpPr>
        <p:spPr>
          <a:xfrm rot="18968249">
            <a:off x="3676644" y="2496566"/>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6" name="文本框 7"/>
          <p:cNvSpPr txBox="1"/>
          <p:nvPr/>
        </p:nvSpPr>
        <p:spPr>
          <a:xfrm rot="18968249">
            <a:off x="-285328" y="67651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7" name="文本框 8"/>
          <p:cNvSpPr txBox="1"/>
          <p:nvPr/>
        </p:nvSpPr>
        <p:spPr>
          <a:xfrm rot="18968249">
            <a:off x="-205194" y="427019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8" name="文本框 9"/>
          <p:cNvSpPr txBox="1"/>
          <p:nvPr/>
        </p:nvSpPr>
        <p:spPr>
          <a:xfrm rot="18968249">
            <a:off x="7334670" y="70189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49" name="文本框 10"/>
          <p:cNvSpPr txBox="1"/>
          <p:nvPr/>
        </p:nvSpPr>
        <p:spPr>
          <a:xfrm rot="18968249">
            <a:off x="7205036" y="426140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0" name="Slide Number"/>
          <p:cNvSpPr txBox="1">
            <a:spLocks noGrp="1"/>
          </p:cNvSpPr>
          <p:nvPr>
            <p:ph type="sldNum" sz="quarter" idx="2"/>
          </p:nvPr>
        </p:nvSpPr>
        <p:spPr>
          <a:xfrm>
            <a:off x="8413157" y="4770430"/>
            <a:ext cx="273657" cy="2692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20909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1_自定义版式">
    <p:spTree>
      <p:nvGrpSpPr>
        <p:cNvPr id="1" name=""/>
        <p:cNvGrpSpPr/>
        <p:nvPr/>
      </p:nvGrpSpPr>
      <p:grpSpPr>
        <a:xfrm>
          <a:off x="0" y="0"/>
          <a:ext cx="0" cy="0"/>
          <a:chOff x="0" y="0"/>
          <a:chExt cx="0" cy="0"/>
        </a:xfrm>
      </p:grpSpPr>
      <p:sp>
        <p:nvSpPr>
          <p:cNvPr id="157" name="文本框 6"/>
          <p:cNvSpPr txBox="1"/>
          <p:nvPr/>
        </p:nvSpPr>
        <p:spPr>
          <a:xfrm rot="18968249">
            <a:off x="3676644" y="2496566"/>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8" name="文本框 7"/>
          <p:cNvSpPr txBox="1"/>
          <p:nvPr/>
        </p:nvSpPr>
        <p:spPr>
          <a:xfrm rot="18968249">
            <a:off x="-285328" y="67651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59" name="文本框 8"/>
          <p:cNvSpPr txBox="1"/>
          <p:nvPr/>
        </p:nvSpPr>
        <p:spPr>
          <a:xfrm rot="18968249">
            <a:off x="-205194" y="427019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0" name="文本框 9"/>
          <p:cNvSpPr txBox="1"/>
          <p:nvPr/>
        </p:nvSpPr>
        <p:spPr>
          <a:xfrm rot="18968249">
            <a:off x="7334670" y="70189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1" name="文本框 10"/>
          <p:cNvSpPr txBox="1"/>
          <p:nvPr/>
        </p:nvSpPr>
        <p:spPr>
          <a:xfrm rot="18968249">
            <a:off x="7205036" y="426140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162" name="Title Text"/>
          <p:cNvSpPr txBox="1">
            <a:spLocks noGrp="1"/>
          </p:cNvSpPr>
          <p:nvPr>
            <p:ph type="title"/>
          </p:nvPr>
        </p:nvSpPr>
        <p:spPr>
          <a:xfrm>
            <a:off x="3823334" y="626744"/>
            <a:ext cx="1072516" cy="857251"/>
          </a:xfrm>
          <a:prstGeom prst="rect">
            <a:avLst/>
          </a:prstGeom>
        </p:spPr>
        <p:txBody>
          <a:bodyPr/>
          <a:lstStyle>
            <a:lvl1pPr>
              <a:defRPr sz="2400" b="1" spc="300"/>
            </a:lvl1pPr>
          </a:lstStyle>
          <a:p>
            <a:r>
              <a:t>Title Text</a:t>
            </a:r>
          </a:p>
        </p:txBody>
      </p:sp>
      <p:sp>
        <p:nvSpPr>
          <p:cNvPr id="163" name="矩形 6"/>
          <p:cNvSpPr/>
          <p:nvPr/>
        </p:nvSpPr>
        <p:spPr>
          <a:xfrm>
            <a:off x="-6350" y="-635"/>
            <a:ext cx="2303780" cy="5144400"/>
          </a:xfrm>
          <a:prstGeom prst="rect">
            <a:avLst/>
          </a:prstGeom>
          <a:blipFill>
            <a:blip r:embed="rId2"/>
            <a:stretch>
              <a:fillRect/>
            </a:stretch>
          </a:blipFill>
          <a:ln w="12700">
            <a:miter lim="400000"/>
          </a:ln>
        </p:spPr>
        <p:txBody>
          <a:bodyPr lIns="45719" rIns="45719" anchor="ctr"/>
          <a:lstStyle/>
          <a:p>
            <a:pPr algn="ctr"/>
            <a:endParaRPr/>
          </a:p>
        </p:txBody>
      </p:sp>
      <p:sp>
        <p:nvSpPr>
          <p:cNvPr id="164" name="Body Level One…"/>
          <p:cNvSpPr txBox="1">
            <a:spLocks noGrp="1"/>
          </p:cNvSpPr>
          <p:nvPr>
            <p:ph type="body" sz="quarter" idx="1"/>
          </p:nvPr>
        </p:nvSpPr>
        <p:spPr>
          <a:xfrm>
            <a:off x="3780790" y="1466850"/>
            <a:ext cx="3273426" cy="2208530"/>
          </a:xfrm>
          <a:prstGeom prst="rect">
            <a:avLst/>
          </a:prstGeom>
        </p:spPr>
        <p:txBody>
          <a:bodyPr/>
          <a:lstStyle>
            <a:lvl1pPr marL="285750" indent="-285750">
              <a:lnSpc>
                <a:spcPct val="170000"/>
              </a:lnSpc>
              <a:spcBef>
                <a:spcPts val="400"/>
              </a:spcBef>
              <a:defRPr sz="1800">
                <a:solidFill>
                  <a:srgbClr val="203260"/>
                </a:solidFill>
                <a:latin typeface="Arial"/>
                <a:ea typeface="Arial"/>
                <a:cs typeface="Arial"/>
                <a:sym typeface="Arial"/>
              </a:defRPr>
            </a:lvl1pPr>
            <a:lvl2pPr marL="0" indent="457200">
              <a:lnSpc>
                <a:spcPct val="170000"/>
              </a:lnSpc>
              <a:spcBef>
                <a:spcPts val="400"/>
              </a:spcBef>
              <a:buSzTx/>
              <a:buNone/>
              <a:defRPr sz="1800">
                <a:solidFill>
                  <a:srgbClr val="203260"/>
                </a:solidFill>
                <a:latin typeface="Arial"/>
                <a:ea typeface="Arial"/>
                <a:cs typeface="Arial"/>
                <a:sym typeface="Arial"/>
              </a:defRPr>
            </a:lvl2pPr>
            <a:lvl3pPr marL="0" indent="914400">
              <a:lnSpc>
                <a:spcPct val="170000"/>
              </a:lnSpc>
              <a:spcBef>
                <a:spcPts val="400"/>
              </a:spcBef>
              <a:buSzTx/>
              <a:buNone/>
              <a:defRPr sz="1800">
                <a:solidFill>
                  <a:srgbClr val="203260"/>
                </a:solidFill>
                <a:latin typeface="Arial"/>
                <a:ea typeface="Arial"/>
                <a:cs typeface="Arial"/>
                <a:sym typeface="Arial"/>
              </a:defRPr>
            </a:lvl3pPr>
            <a:lvl4pPr marL="0" indent="1371600">
              <a:lnSpc>
                <a:spcPct val="170000"/>
              </a:lnSpc>
              <a:spcBef>
                <a:spcPts val="400"/>
              </a:spcBef>
              <a:buSzTx/>
              <a:buNone/>
              <a:defRPr sz="1800">
                <a:solidFill>
                  <a:srgbClr val="203260"/>
                </a:solidFill>
                <a:latin typeface="Arial"/>
                <a:ea typeface="Arial"/>
                <a:cs typeface="Arial"/>
                <a:sym typeface="Arial"/>
              </a:defRPr>
            </a:lvl4pPr>
            <a:lvl5pPr marL="0" indent="1829435">
              <a:lnSpc>
                <a:spcPct val="170000"/>
              </a:lnSpc>
              <a:spcBef>
                <a:spcPts val="400"/>
              </a:spcBef>
              <a:buSzTx/>
              <a:buNone/>
              <a:defRPr sz="1800">
                <a:solidFill>
                  <a:srgbClr val="20326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43097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内容">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74" name="矩形 6"/>
          <p:cNvGrpSpPr/>
          <p:nvPr/>
        </p:nvGrpSpPr>
        <p:grpSpPr>
          <a:xfrm>
            <a:off x="-42388" y="623649"/>
            <a:ext cx="9228537" cy="4540093"/>
            <a:chOff x="0" y="0"/>
            <a:chExt cx="9228535" cy="4540091"/>
          </a:xfrm>
        </p:grpSpPr>
        <p:sp>
          <p:nvSpPr>
            <p:cNvPr id="172" name="Rectangle"/>
            <p:cNvSpPr/>
            <p:nvPr/>
          </p:nvSpPr>
          <p:spPr>
            <a:xfrm>
              <a:off x="-1" y="-1"/>
              <a:ext cx="9228537" cy="4540093"/>
            </a:xfrm>
            <a:prstGeom prst="rect">
              <a:avLst/>
            </a:prstGeom>
            <a:solidFill>
              <a:srgbClr val="FFFFFF"/>
            </a:soli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73" name="["/>
            <p:cNvSpPr txBox="1"/>
            <p:nvPr/>
          </p:nvSpPr>
          <p:spPr>
            <a:xfrm>
              <a:off x="-1" y="2206545"/>
              <a:ext cx="92285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75" name="Title Text"/>
          <p:cNvSpPr txBox="1">
            <a:spLocks noGrp="1"/>
          </p:cNvSpPr>
          <p:nvPr>
            <p:ph type="title"/>
          </p:nvPr>
        </p:nvSpPr>
        <p:spPr>
          <a:xfrm>
            <a:off x="357911" y="142987"/>
            <a:ext cx="8626501" cy="349651"/>
          </a:xfrm>
          <a:prstGeom prst="rect">
            <a:avLst/>
          </a:prstGeom>
        </p:spPr>
        <p:txBody>
          <a:bodyPr lIns="17144" tIns="17144" rIns="17144" bIns="17144" anchor="t"/>
          <a:lstStyle>
            <a:lvl1pPr defTabSz="685800">
              <a:lnSpc>
                <a:spcPct val="90000"/>
              </a:lnSpc>
              <a:defRPr sz="2200">
                <a:solidFill>
                  <a:srgbClr val="FFFFFF"/>
                </a:solidFill>
              </a:defRPr>
            </a:lvl1pPr>
          </a:lstStyle>
          <a:p>
            <a:r>
              <a:t>Title Text</a:t>
            </a:r>
          </a:p>
        </p:txBody>
      </p:sp>
      <p:sp>
        <p:nvSpPr>
          <p:cNvPr id="176" name="Body Level One…"/>
          <p:cNvSpPr txBox="1">
            <a:spLocks noGrp="1"/>
          </p:cNvSpPr>
          <p:nvPr>
            <p:ph type="body" idx="1"/>
          </p:nvPr>
        </p:nvSpPr>
        <p:spPr>
          <a:xfrm>
            <a:off x="1021331" y="1158693"/>
            <a:ext cx="6852600" cy="3141452"/>
          </a:xfrm>
          <a:prstGeom prst="rect">
            <a:avLst/>
          </a:prstGeom>
        </p:spPr>
        <p:txBody>
          <a:bodyPr lIns="0" tIns="0" rIns="0" bIns="0"/>
          <a:lstStyle>
            <a:lvl1pPr marL="369125" indent="-177355" defTabSz="309562">
              <a:lnSpc>
                <a:spcPct val="140000"/>
              </a:lnSpc>
              <a:spcBef>
                <a:spcPts val="0"/>
              </a:spcBef>
              <a:buClr>
                <a:srgbClr val="1AA5FC"/>
              </a:buClr>
              <a:buSzPct val="104999"/>
              <a:defRPr sz="1400">
                <a:solidFill>
                  <a:srgbClr val="292929"/>
                </a:solidFill>
              </a:defRPr>
            </a:lvl1pPr>
            <a:lvl2pPr marL="1047750" indent="-133350" defTabSz="309562">
              <a:lnSpc>
                <a:spcPct val="140000"/>
              </a:lnSpc>
              <a:spcBef>
                <a:spcPts val="0"/>
              </a:spcBef>
              <a:buClr>
                <a:srgbClr val="1AA5FC"/>
              </a:buClr>
              <a:buChar char="•"/>
              <a:defRPr sz="1400">
                <a:solidFill>
                  <a:srgbClr val="292929"/>
                </a:solidFill>
              </a:defRPr>
            </a:lvl2pPr>
            <a:lvl3pPr marL="1988820" indent="-160020" defTabSz="309562">
              <a:lnSpc>
                <a:spcPct val="140000"/>
              </a:lnSpc>
              <a:spcBef>
                <a:spcPts val="0"/>
              </a:spcBef>
              <a:buClr>
                <a:srgbClr val="1AA5FC"/>
              </a:buClr>
              <a:defRPr sz="1400">
                <a:solidFill>
                  <a:srgbClr val="292929"/>
                </a:solidFill>
              </a:defRPr>
            </a:lvl3pPr>
            <a:lvl4pPr marL="2921000" indent="-177800" defTabSz="309562">
              <a:lnSpc>
                <a:spcPct val="140000"/>
              </a:lnSpc>
              <a:spcBef>
                <a:spcPts val="0"/>
              </a:spcBef>
              <a:buClr>
                <a:srgbClr val="1AA5FC"/>
              </a:buClr>
              <a:buChar char="•"/>
              <a:defRPr sz="1400">
                <a:solidFill>
                  <a:srgbClr val="292929"/>
                </a:solidFill>
              </a:defRPr>
            </a:lvl4pPr>
            <a:lvl5pPr marL="3835400" indent="-177800" defTabSz="309562">
              <a:lnSpc>
                <a:spcPct val="140000"/>
              </a:lnSpc>
              <a:spcBef>
                <a:spcPts val="0"/>
              </a:spcBef>
              <a:buClr>
                <a:srgbClr val="1AA5FC"/>
              </a:buClr>
              <a:buChar char="•"/>
              <a:defRPr sz="1400">
                <a:solidFill>
                  <a:srgbClr val="292929"/>
                </a:solidFill>
              </a:defRPr>
            </a:lvl5pPr>
          </a:lstStyle>
          <a:p>
            <a:r>
              <a:t>Body Level One</a:t>
            </a:r>
          </a:p>
          <a:p>
            <a:pPr lvl="1"/>
            <a:r>
              <a:t>Body Level Two</a:t>
            </a:r>
          </a:p>
          <a:p>
            <a:pPr lvl="2"/>
            <a:r>
              <a:t>Body Level Three</a:t>
            </a:r>
          </a:p>
          <a:p>
            <a:pPr lvl="3"/>
            <a:r>
              <a:t>Body Level Four</a:t>
            </a:r>
          </a:p>
          <a:p>
            <a:pPr lvl="4"/>
            <a:r>
              <a:t>Body Level Five</a:t>
            </a:r>
          </a:p>
        </p:txBody>
      </p:sp>
      <p:pic>
        <p:nvPicPr>
          <p:cNvPr id="177" name="图片 6" descr="图片 6"/>
          <p:cNvPicPr>
            <a:picLocks noChangeAspect="1"/>
          </p:cNvPicPr>
          <p:nvPr/>
        </p:nvPicPr>
        <p:blipFill>
          <a:blip r:embed="rId3"/>
          <a:stretch>
            <a:fillRect/>
          </a:stretch>
        </p:blipFill>
        <p:spPr>
          <a:xfrm>
            <a:off x="7271364" y="4801909"/>
            <a:ext cx="866307" cy="194190"/>
          </a:xfrm>
          <a:prstGeom prst="rect">
            <a:avLst/>
          </a:prstGeom>
          <a:ln w="12700">
            <a:miter lim="400000"/>
          </a:ln>
        </p:spPr>
      </p:pic>
      <p:pic>
        <p:nvPicPr>
          <p:cNvPr id="178" name="图片 4" descr="图片 4"/>
          <p:cNvPicPr>
            <a:picLocks noChangeAspect="1"/>
          </p:cNvPicPr>
          <p:nvPr/>
        </p:nvPicPr>
        <p:blipFill>
          <a:blip r:embed="rId4"/>
          <a:stretch>
            <a:fillRect/>
          </a:stretch>
        </p:blipFill>
        <p:spPr>
          <a:xfrm>
            <a:off x="8270676" y="4810326"/>
            <a:ext cx="713707" cy="191014"/>
          </a:xfrm>
          <a:prstGeom prst="rect">
            <a:avLst/>
          </a:prstGeom>
          <a:ln w="12700">
            <a:miter lim="400000"/>
          </a:ln>
        </p:spPr>
      </p:pic>
      <p:grpSp>
        <p:nvGrpSpPr>
          <p:cNvPr id="181" name="矩形 10"/>
          <p:cNvGrpSpPr/>
          <p:nvPr/>
        </p:nvGrpSpPr>
        <p:grpSpPr>
          <a:xfrm>
            <a:off x="5238" y="4591844"/>
            <a:ext cx="9228536" cy="127001"/>
            <a:chOff x="0" y="3651"/>
            <a:chExt cx="9228535" cy="127000"/>
          </a:xfrm>
        </p:grpSpPr>
        <p:sp>
          <p:nvSpPr>
            <p:cNvPr id="179" name="Rectangle"/>
            <p:cNvSpPr/>
            <p:nvPr/>
          </p:nvSpPr>
          <p:spPr>
            <a:xfrm>
              <a:off x="-1" y="52863"/>
              <a:ext cx="9228537" cy="28576"/>
            </a:xfrm>
            <a:prstGeom prst="rect">
              <a:avLst/>
            </a:prstGeom>
            <a:gradFill flip="none" rotWithShape="1">
              <a:gsLst>
                <a:gs pos="0">
                  <a:srgbClr val="012D86"/>
                </a:gs>
                <a:gs pos="100000">
                  <a:srgbClr val="0E2557"/>
                </a:gs>
              </a:gsLst>
              <a:lin ang="5400000" scaled="0"/>
            </a:gradFill>
            <a:ln w="12700" cap="flat">
              <a:noFill/>
              <a:miter lim="400000"/>
            </a:ln>
            <a:effectLst/>
          </p:spPr>
          <p:txBody>
            <a:bodyPr wrap="square" lIns="17144" tIns="17144" rIns="17144" bIns="17144" numCol="1" anchor="ctr">
              <a:noAutofit/>
            </a:bodyPr>
            <a:lstStyle/>
            <a:p>
              <a:pPr algn="ctr" defTabSz="342900">
                <a:defRPr sz="600">
                  <a:solidFill>
                    <a:srgbClr val="FFFFFF"/>
                  </a:solidFill>
                  <a:latin typeface="+mj-lt"/>
                  <a:ea typeface="+mj-ea"/>
                  <a:cs typeface="+mj-cs"/>
                  <a:sym typeface="Calibri"/>
                </a:defRPr>
              </a:pPr>
              <a:endParaRPr/>
            </a:p>
          </p:txBody>
        </p:sp>
        <p:sp>
          <p:nvSpPr>
            <p:cNvPr id="180" name="["/>
            <p:cNvSpPr txBox="1"/>
            <p:nvPr/>
          </p:nvSpPr>
          <p:spPr>
            <a:xfrm>
              <a:off x="-1" y="3651"/>
              <a:ext cx="92285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144" tIns="17144" rIns="17144" bIns="17144" numCol="1" anchor="ctr">
              <a:spAutoFit/>
            </a:bodyPr>
            <a:lstStyle>
              <a:lvl1pPr algn="ctr" defTabSz="342900">
                <a:defRPr sz="600">
                  <a:solidFill>
                    <a:srgbClr val="FFFFFF"/>
                  </a:solidFill>
                  <a:latin typeface="+mj-lt"/>
                  <a:ea typeface="+mj-ea"/>
                  <a:cs typeface="+mj-cs"/>
                  <a:sym typeface="Calibri"/>
                </a:defRPr>
              </a:lvl1pPr>
            </a:lstStyle>
            <a:p>
              <a:r>
                <a:t>[</a:t>
              </a:r>
            </a:p>
          </p:txBody>
        </p:sp>
      </p:grpSp>
      <p:sp>
        <p:nvSpPr>
          <p:cNvPr id="182" name="Slide Number"/>
          <p:cNvSpPr txBox="1">
            <a:spLocks noGrp="1"/>
          </p:cNvSpPr>
          <p:nvPr>
            <p:ph type="sldNum" sz="quarter" idx="2"/>
          </p:nvPr>
        </p:nvSpPr>
        <p:spPr>
          <a:xfrm>
            <a:off x="6386329" y="4686618"/>
            <a:ext cx="166872" cy="161290"/>
          </a:xfrm>
          <a:prstGeom prst="rect">
            <a:avLst/>
          </a:prstGeom>
        </p:spPr>
        <p:txBody>
          <a:bodyPr lIns="17144" tIns="17144" rIns="17144" bIns="17144"/>
          <a:lstStyle>
            <a:lvl1pPr defTabSz="342900">
              <a:defRPr sz="900">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15599298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文本框 6"/>
          <p:cNvSpPr txBox="1"/>
          <p:nvPr/>
        </p:nvSpPr>
        <p:spPr>
          <a:xfrm rot="18968249">
            <a:off x="3676644" y="2496566"/>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3" name="文本框 7"/>
          <p:cNvSpPr txBox="1"/>
          <p:nvPr/>
        </p:nvSpPr>
        <p:spPr>
          <a:xfrm rot="18968249">
            <a:off x="-285328" y="67651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4" name="文本框 8"/>
          <p:cNvSpPr txBox="1"/>
          <p:nvPr/>
        </p:nvSpPr>
        <p:spPr>
          <a:xfrm rot="18968249">
            <a:off x="-205194" y="427019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5" name="文本框 9"/>
          <p:cNvSpPr txBox="1"/>
          <p:nvPr/>
        </p:nvSpPr>
        <p:spPr>
          <a:xfrm rot="18968249">
            <a:off x="7334670" y="701892"/>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sp>
        <p:nvSpPr>
          <p:cNvPr id="6" name="文本框 10"/>
          <p:cNvSpPr txBox="1"/>
          <p:nvPr/>
        </p:nvSpPr>
        <p:spPr>
          <a:xfrm rot="18968249">
            <a:off x="7205036" y="4261408"/>
            <a:ext cx="192517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a:solidFill>
                  <a:srgbClr val="D0CECE">
                    <a:alpha val="20000"/>
                  </a:srgbClr>
                </a:solidFill>
              </a:defRPr>
            </a:pPr>
            <a:r>
              <a:t>Tencent BlueKing </a:t>
            </a:r>
            <a:r>
              <a:rPr>
                <a:latin typeface="微软雅黑"/>
                <a:ea typeface="微软雅黑"/>
                <a:cs typeface="微软雅黑"/>
                <a:sym typeface="微软雅黑"/>
              </a:rPr>
              <a:t>腾讯 蓝鲸智云</a:t>
            </a:r>
          </a:p>
        </p:txBody>
      </p:sp>
      <p:grpSp>
        <p:nvGrpSpPr>
          <p:cNvPr id="12" name="组合 41"/>
          <p:cNvGrpSpPr/>
          <p:nvPr/>
        </p:nvGrpSpPr>
        <p:grpSpPr>
          <a:xfrm>
            <a:off x="-1" y="195379"/>
            <a:ext cx="610236" cy="302564"/>
            <a:chOff x="0" y="0"/>
            <a:chExt cx="610235" cy="302562"/>
          </a:xfrm>
        </p:grpSpPr>
        <p:sp>
          <p:nvSpPr>
            <p:cNvPr id="7" name="矩形 39"/>
            <p:cNvSpPr/>
            <p:nvPr/>
          </p:nvSpPr>
          <p:spPr>
            <a:xfrm>
              <a:off x="-1" y="31317"/>
              <a:ext cx="286386" cy="244475"/>
            </a:xfrm>
            <a:prstGeom prst="rect">
              <a:avLst/>
            </a:prstGeom>
            <a:solidFill>
              <a:srgbClr val="F2F5FA"/>
            </a:solidFill>
            <a:ln w="12700" cap="flat">
              <a:noFill/>
              <a:miter lim="400000"/>
            </a:ln>
            <a:effectLst/>
          </p:spPr>
          <p:txBody>
            <a:bodyPr wrap="square" lIns="45719" tIns="45719" rIns="45719" bIns="45719" numCol="1" anchor="ctr">
              <a:noAutofit/>
            </a:bodyPr>
            <a:lstStyle/>
            <a:p>
              <a:pPr algn="just"/>
              <a:endParaRPr/>
            </a:p>
          </p:txBody>
        </p:sp>
        <p:sp>
          <p:nvSpPr>
            <p:cNvPr id="8" name="流程图: 数据 10"/>
            <p:cNvSpPr/>
            <p:nvPr/>
          </p:nvSpPr>
          <p:spPr>
            <a:xfrm>
              <a:off x="14287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5D88E6"/>
            </a:solidFill>
            <a:ln w="12700" cap="flat">
              <a:noFill/>
              <a:miter lim="400000"/>
            </a:ln>
            <a:effectLst/>
          </p:spPr>
          <p:txBody>
            <a:bodyPr wrap="square" lIns="45719" tIns="45719" rIns="45719" bIns="45719" numCol="1" anchor="ctr">
              <a:noAutofit/>
            </a:bodyPr>
            <a:lstStyle/>
            <a:p>
              <a:pPr algn="just"/>
              <a:endParaRPr/>
            </a:p>
          </p:txBody>
        </p:sp>
        <p:sp>
          <p:nvSpPr>
            <p:cNvPr id="9" name="流程图: 数据 12"/>
            <p:cNvSpPr/>
            <p:nvPr/>
          </p:nvSpPr>
          <p:spPr>
            <a:xfrm>
              <a:off x="215264" y="31317"/>
              <a:ext cx="286386"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sp>
          <p:nvSpPr>
            <p:cNvPr id="10" name="流程图: 数据 38"/>
            <p:cNvSpPr/>
            <p:nvPr/>
          </p:nvSpPr>
          <p:spPr>
            <a:xfrm>
              <a:off x="251459" y="31317"/>
              <a:ext cx="286387" cy="24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203260"/>
            </a:solidFill>
            <a:ln w="12700" cap="flat">
              <a:noFill/>
              <a:miter lim="400000"/>
            </a:ln>
            <a:effectLst/>
          </p:spPr>
          <p:txBody>
            <a:bodyPr wrap="square" lIns="45719" tIns="45719" rIns="45719" bIns="45719" numCol="1" anchor="ctr">
              <a:noAutofit/>
            </a:bodyPr>
            <a:lstStyle/>
            <a:p>
              <a:pPr algn="just"/>
              <a:endParaRPr/>
            </a:p>
          </p:txBody>
        </p:sp>
        <p:sp>
          <p:nvSpPr>
            <p:cNvPr id="11" name="流程图: 数据 40"/>
            <p:cNvSpPr/>
            <p:nvPr/>
          </p:nvSpPr>
          <p:spPr>
            <a:xfrm>
              <a:off x="323849" y="0"/>
              <a:ext cx="286386" cy="3025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0"/>
                  </a:lnTo>
                  <a:lnTo>
                    <a:pt x="21600" y="0"/>
                  </a:lnTo>
                  <a:lnTo>
                    <a:pt x="17280" y="21600"/>
                  </a:lnTo>
                  <a:close/>
                </a:path>
              </a:pathLst>
            </a:custGeom>
            <a:solidFill>
              <a:srgbClr val="FFFFFF"/>
            </a:solidFill>
            <a:ln w="12700" cap="flat">
              <a:noFill/>
              <a:miter lim="400000"/>
            </a:ln>
            <a:effectLst/>
          </p:spPr>
          <p:txBody>
            <a:bodyPr wrap="square" lIns="45719" tIns="45719" rIns="45719" bIns="45719" numCol="1" anchor="ctr">
              <a:noAutofit/>
            </a:bodyPr>
            <a:lstStyle/>
            <a:p>
              <a:pPr algn="just"/>
              <a:endParaRPr/>
            </a:p>
          </p:txBody>
        </p:sp>
      </p:grpSp>
      <p:sp>
        <p:nvSpPr>
          <p:cNvPr id="32" name="Title Text"/>
          <p:cNvSpPr txBox="1">
            <a:spLocks noGrp="1"/>
          </p:cNvSpPr>
          <p:nvPr>
            <p:ph type="title"/>
          </p:nvPr>
        </p:nvSpPr>
        <p:spPr>
          <a:xfrm>
            <a:off x="395017" y="172842"/>
            <a:ext cx="8229613" cy="352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latin typeface="微软雅黑"/>
                <a:ea typeface="微软雅黑"/>
                <a:cs typeface="微软雅黑"/>
                <a:sym typeface="微软雅黑"/>
              </a:defRPr>
            </a:lvl1pPr>
          </a:lstStyle>
          <a:p>
            <a:fld id="{86CB4B4D-7CA3-9044-876B-883B54F8677D}" type="slidenum">
              <a:t>‹#›</a:t>
            </a:fld>
            <a:endParaRPr/>
          </a:p>
        </p:txBody>
      </p:sp>
      <p:pic>
        <p:nvPicPr>
          <p:cNvPr id="38" name="图片 37">
            <a:extLst>
              <a:ext uri="{FF2B5EF4-FFF2-40B4-BE49-F238E27FC236}">
                <a16:creationId xmlns:a16="http://schemas.microsoft.com/office/drawing/2014/main" id="{9FA25DC3-3963-4500-8DF4-657BA80F058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515969" y="4782484"/>
            <a:ext cx="1112544" cy="334930"/>
          </a:xfrm>
          <a:prstGeom prst="rect">
            <a:avLst/>
          </a:prstGeom>
        </p:spPr>
      </p:pic>
      <p:pic>
        <p:nvPicPr>
          <p:cNvPr id="39" name="图片 38">
            <a:extLst>
              <a:ext uri="{FF2B5EF4-FFF2-40B4-BE49-F238E27FC236}">
                <a16:creationId xmlns:a16="http://schemas.microsoft.com/office/drawing/2014/main" id="{1D74E8FA-C286-4AAB-8A63-1C559C655CF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790362" y="4816346"/>
            <a:ext cx="1008488" cy="271516"/>
          </a:xfrm>
          <a:prstGeom prst="rect">
            <a:avLst/>
          </a:prstGeom>
        </p:spPr>
      </p:pic>
      <p:pic>
        <p:nvPicPr>
          <p:cNvPr id="40" name="图片 39">
            <a:extLst>
              <a:ext uri="{FF2B5EF4-FFF2-40B4-BE49-F238E27FC236}">
                <a16:creationId xmlns:a16="http://schemas.microsoft.com/office/drawing/2014/main" id="{E23E4533-023E-423E-9003-6798F9245DED}"/>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960699" y="4819581"/>
            <a:ext cx="857885" cy="268281"/>
          </a:xfrm>
          <a:prstGeom prst="rect">
            <a:avLst/>
          </a:prstGeom>
        </p:spPr>
      </p:pic>
      <p:pic>
        <p:nvPicPr>
          <p:cNvPr id="45" name="图片 44" descr="手机屏幕的截图&#10;&#10;描述已自动生成">
            <a:extLst>
              <a:ext uri="{FF2B5EF4-FFF2-40B4-BE49-F238E27FC236}">
                <a16:creationId xmlns:a16="http://schemas.microsoft.com/office/drawing/2014/main" id="{452214A2-C927-7F47-87A7-D286B240A72D}"/>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089365" y="4778126"/>
            <a:ext cx="1264755" cy="365374"/>
          </a:xfrm>
          <a:prstGeom prst="rect">
            <a:avLst/>
          </a:prstGeom>
        </p:spPr>
      </p:pic>
    </p:spTree>
    <p:extLst>
      <p:ext uri="{BB962C8B-B14F-4D97-AF65-F5344CB8AC3E}">
        <p14:creationId xmlns:p14="http://schemas.microsoft.com/office/powerpoint/2010/main" val="245963032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50" r:id="rId12"/>
    <p:sldLayoutId id="2147483651" r:id="rId13"/>
    <p:sldLayoutId id="2147483652" r:id="rId14"/>
    <p:sldLayoutId id="2147483653" r:id="rId15"/>
    <p:sldLayoutId id="2147483654" r:id="rId16"/>
    <p:sldLayoutId id="2147483655" r:id="rId17"/>
    <p:sldLayoutId id="2147483657" r:id="rId18"/>
  </p:sldLayoutIdLst>
  <p:transition spd="med"/>
  <p:txStyles>
    <p:titleStyle>
      <a:lvl1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1pPr>
      <a:lvl2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2pPr>
      <a:lvl3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3pPr>
      <a:lvl4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4pPr>
      <a:lvl5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5pPr>
      <a:lvl6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6pPr>
      <a:lvl7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7pPr>
      <a:lvl8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8pPr>
      <a:lvl9pPr marL="0" marR="0" indent="0" algn="l" defTabSz="914400" rtl="0" latinLnBrk="0">
        <a:lnSpc>
          <a:spcPct val="100000"/>
        </a:lnSpc>
        <a:spcBef>
          <a:spcPts val="0"/>
        </a:spcBef>
        <a:spcAft>
          <a:spcPts val="0"/>
        </a:spcAft>
        <a:buClrTx/>
        <a:buSzTx/>
        <a:buFontTx/>
        <a:buNone/>
        <a:tabLst/>
        <a:defRPr sz="1600" b="0" i="0" u="none" strike="noStrike" cap="none" spc="0" baseline="0">
          <a:ln>
            <a:noFill/>
          </a:ln>
          <a:solidFill>
            <a:srgbClr val="203260"/>
          </a:solidFill>
          <a:uFillTx/>
          <a:latin typeface="微软雅黑"/>
          <a:ea typeface="微软雅黑"/>
          <a:cs typeface="微软雅黑"/>
          <a:sym typeface="微软雅黑"/>
        </a:defRPr>
      </a:lvl9pPr>
    </p:titleStyle>
    <p:bodyStyle>
      <a:lvl1pPr marL="342900" marR="0" indent="-34226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1pPr>
      <a:lvl2pPr marL="783680" marR="0" indent="-32584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2pPr>
      <a:lvl3pPr marL="1218988" marR="0" indent="-30395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3pPr>
      <a:lvl4pPr marL="1736979"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4pPr>
      <a:lvl5pPr marL="21948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5pPr>
      <a:lvl6pPr marL="26520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6pPr>
      <a:lvl7pPr marL="31092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7pPr>
      <a:lvl8pPr marL="3566413" marR="0" indent="-364743"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8pPr>
      <a:lvl9pPr marL="4023614" marR="0" indent="-364744"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微软雅黑"/>
          <a:ea typeface="微软雅黑"/>
          <a:cs typeface="微软雅黑"/>
          <a:sym typeface="微软雅黑"/>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emf"/></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3260"/>
        </a:solidFill>
        <a:effectLst/>
      </p:bgPr>
    </p:bg>
    <p:spTree>
      <p:nvGrpSpPr>
        <p:cNvPr id="1" name=""/>
        <p:cNvGrpSpPr/>
        <p:nvPr/>
      </p:nvGrpSpPr>
      <p:grpSpPr>
        <a:xfrm>
          <a:off x="0" y="0"/>
          <a:ext cx="0" cy="0"/>
          <a:chOff x="0" y="0"/>
          <a:chExt cx="0" cy="0"/>
        </a:xfrm>
      </p:grpSpPr>
      <p:pic>
        <p:nvPicPr>
          <p:cNvPr id="215" name="图片 1" descr="图片 1"/>
          <p:cNvPicPr>
            <a:picLocks noChangeAspect="1"/>
          </p:cNvPicPr>
          <p:nvPr/>
        </p:nvPicPr>
        <p:blipFill>
          <a:blip r:embed="rId3"/>
          <a:stretch>
            <a:fillRect/>
          </a:stretch>
        </p:blipFill>
        <p:spPr>
          <a:xfrm>
            <a:off x="-1" y="195486"/>
            <a:ext cx="9144001" cy="5143500"/>
          </a:xfrm>
          <a:prstGeom prst="rect">
            <a:avLst/>
          </a:prstGeom>
          <a:ln w="12700">
            <a:miter lim="400000"/>
          </a:ln>
        </p:spPr>
      </p:pic>
      <p:grpSp>
        <p:nvGrpSpPr>
          <p:cNvPr id="218" name="组合 7"/>
          <p:cNvGrpSpPr/>
          <p:nvPr/>
        </p:nvGrpSpPr>
        <p:grpSpPr>
          <a:xfrm>
            <a:off x="3152139" y="2402839"/>
            <a:ext cx="3008631" cy="1010921"/>
            <a:chOff x="0" y="0"/>
            <a:chExt cx="3008629" cy="1010919"/>
          </a:xfrm>
        </p:grpSpPr>
        <p:pic>
          <p:nvPicPr>
            <p:cNvPr id="216" name="图片 4" descr="图片 4"/>
            <p:cNvPicPr>
              <a:picLocks noChangeAspect="1"/>
            </p:cNvPicPr>
            <p:nvPr/>
          </p:nvPicPr>
          <p:blipFill>
            <a:blip r:embed="rId4"/>
            <a:stretch>
              <a:fillRect/>
            </a:stretch>
          </p:blipFill>
          <p:spPr>
            <a:xfrm>
              <a:off x="0" y="331469"/>
              <a:ext cx="1329690" cy="270511"/>
            </a:xfrm>
            <a:prstGeom prst="rect">
              <a:avLst/>
            </a:prstGeom>
            <a:ln w="12700" cap="flat">
              <a:noFill/>
              <a:miter lim="400000"/>
            </a:ln>
            <a:effectLst/>
          </p:spPr>
        </p:pic>
        <p:pic>
          <p:nvPicPr>
            <p:cNvPr id="217" name="图片 5" descr="图片 5"/>
            <p:cNvPicPr>
              <a:picLocks noChangeAspect="1"/>
            </p:cNvPicPr>
            <p:nvPr/>
          </p:nvPicPr>
          <p:blipFill>
            <a:blip r:embed="rId5"/>
            <a:stretch>
              <a:fillRect/>
            </a:stretch>
          </p:blipFill>
          <p:spPr>
            <a:xfrm>
              <a:off x="1578609" y="0"/>
              <a:ext cx="1430021" cy="1010920"/>
            </a:xfrm>
            <a:prstGeom prst="rect">
              <a:avLst/>
            </a:prstGeom>
            <a:ln w="12700" cap="flat">
              <a:noFill/>
              <a:miter lim="400000"/>
            </a:ln>
            <a:effectLst/>
          </p:spPr>
        </p:pic>
      </p:grpSp>
      <p:sp>
        <p:nvSpPr>
          <p:cNvPr id="220" name="直接连接符 8"/>
          <p:cNvSpPr/>
          <p:nvPr/>
        </p:nvSpPr>
        <p:spPr>
          <a:xfrm>
            <a:off x="2183129" y="2630170"/>
            <a:ext cx="5098417" cy="1"/>
          </a:xfrm>
          <a:prstGeom prst="line">
            <a:avLst/>
          </a:prstGeom>
          <a:ln>
            <a:solidFill>
              <a:srgbClr val="3F5078"/>
            </a:solidFill>
          </a:ln>
        </p:spPr>
        <p:txBody>
          <a:bodyPr lIns="45719" rIns="45719"/>
          <a:lstStyle/>
          <a:p>
            <a:endParaRPr/>
          </a:p>
        </p:txBody>
      </p:sp>
      <p:sp>
        <p:nvSpPr>
          <p:cNvPr id="8" name="矩形 34">
            <a:extLst>
              <a:ext uri="{FF2B5EF4-FFF2-40B4-BE49-F238E27FC236}">
                <a16:creationId xmlns:a16="http://schemas.microsoft.com/office/drawing/2014/main" id="{66C4666A-3907-4A90-97FD-6449EAAE610E}"/>
              </a:ext>
            </a:extLst>
          </p:cNvPr>
          <p:cNvSpPr txBox="1"/>
          <p:nvPr/>
        </p:nvSpPr>
        <p:spPr>
          <a:xfrm>
            <a:off x="2299012" y="2059936"/>
            <a:ext cx="4901219" cy="453457"/>
          </a:xfrm>
          <a:prstGeom prst="rect">
            <a:avLst/>
          </a:prstGeom>
          <a:ln w="12700">
            <a:miter lim="400000"/>
          </a:ln>
        </p:spPr>
        <p:txBody>
          <a:bodyPr wrap="square" lIns="45719" rIns="45719">
            <a:spAutoFit/>
          </a:bodyPr>
          <a:lstStyle/>
          <a:p>
            <a:pPr algn="ctr">
              <a:lnSpc>
                <a:spcPct val="130000"/>
              </a:lnSpc>
              <a:defRPr sz="3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000" b="1" dirty="0">
                <a:solidFill>
                  <a:prstClr val="white"/>
                </a:solidFill>
                <a:ea typeface="印品黑体" panose="00000500000000000000" pitchFamily="2" charset="-122"/>
                <a:sym typeface="微软雅黑" panose="020B0503020204020204" charset="-122"/>
              </a:rPr>
              <a:t>前端进阶开发</a:t>
            </a:r>
          </a:p>
        </p:txBody>
      </p:sp>
    </p:spTree>
    <p:extLst>
      <p:ext uri="{BB962C8B-B14F-4D97-AF65-F5344CB8AC3E}">
        <p14:creationId xmlns:p14="http://schemas.microsoft.com/office/powerpoint/2010/main" val="36885233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a:t>
            </a:r>
            <a:r>
              <a:rPr lang="zh-CN" altLang="en-US" b="1" dirty="0">
                <a:latin typeface="+mn-ea"/>
                <a:ea typeface="+mn-ea"/>
              </a:rPr>
              <a:t>依赖初始化及项目启动命令</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227999" y="900117"/>
            <a:ext cx="3816424" cy="2074671"/>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进入项目文件夹</a:t>
            </a:r>
            <a:r>
              <a:rPr lang="en-US" altLang="zh-CN" sz="1100" dirty="0">
                <a:latin typeface="+mn-ea"/>
              </a:rPr>
              <a:t> =&gt;</a:t>
            </a:r>
            <a:r>
              <a:rPr lang="zh-CN" altLang="en-US" sz="1100" dirty="0">
                <a:latin typeface="+mn-ea"/>
              </a:rPr>
              <a:t> 执行</a:t>
            </a:r>
            <a:r>
              <a:rPr lang="en-US" altLang="zh-CN" sz="1100" dirty="0">
                <a:latin typeface="+mn-ea"/>
              </a:rPr>
              <a:t> </a:t>
            </a:r>
            <a:r>
              <a:rPr lang="en-US" altLang="zh-CN" sz="1100" dirty="0" err="1">
                <a:latin typeface="+mn-ea"/>
              </a:rPr>
              <a:t>npm</a:t>
            </a:r>
            <a:r>
              <a:rPr lang="en-US" altLang="zh-CN" sz="1100" dirty="0">
                <a:latin typeface="+mn-ea"/>
              </a:rPr>
              <a:t> I </a:t>
            </a:r>
            <a:r>
              <a:rPr lang="zh-CN" altLang="en-US" sz="1100" dirty="0">
                <a:latin typeface="+mn-ea"/>
              </a:rPr>
              <a:t>安装第三方依赖</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本地启动命令 </a:t>
            </a:r>
            <a:r>
              <a:rPr lang="en-US" altLang="zh-CN" sz="1100" dirty="0">
                <a:latin typeface="+mn-ea"/>
              </a:rPr>
              <a:t>=&gt; </a:t>
            </a:r>
            <a:r>
              <a:rPr lang="en-US" altLang="zh-CN" sz="1100" dirty="0" err="1">
                <a:latin typeface="+mn-ea"/>
              </a:rPr>
              <a:t>npm</a:t>
            </a:r>
            <a:r>
              <a:rPr lang="en-US" altLang="zh-CN" sz="1100" dirty="0">
                <a:latin typeface="+mn-ea"/>
              </a:rPr>
              <a:t> run dev</a:t>
            </a:r>
          </a:p>
          <a:p>
            <a:pPr marL="285750" indent="-285750">
              <a:lnSpc>
                <a:spcPct val="200000"/>
              </a:lnSpc>
              <a:buFont typeface="Wingdings" panose="05000000000000000000" pitchFamily="2" charset="2"/>
              <a:buChar char="l"/>
            </a:pPr>
            <a:r>
              <a:rPr lang="zh-CN" altLang="en-US" sz="1100" dirty="0">
                <a:latin typeface="+mn-ea"/>
              </a:rPr>
              <a:t>本地编译命令 </a:t>
            </a:r>
            <a:r>
              <a:rPr lang="en-US" altLang="zh-CN" sz="1100" dirty="0">
                <a:latin typeface="+mn-ea"/>
              </a:rPr>
              <a:t>=&gt; </a:t>
            </a:r>
            <a:r>
              <a:rPr lang="en-US" altLang="zh-CN" sz="1100" dirty="0" err="1">
                <a:latin typeface="+mn-ea"/>
              </a:rPr>
              <a:t>npm</a:t>
            </a:r>
            <a:r>
              <a:rPr lang="en-US" altLang="zh-CN" sz="1100" dirty="0">
                <a:latin typeface="+mn-ea"/>
              </a:rPr>
              <a:t> run build</a:t>
            </a:r>
          </a:p>
          <a:p>
            <a:pPr marL="285750" indent="-285750">
              <a:lnSpc>
                <a:spcPct val="200000"/>
              </a:lnSpc>
              <a:buFont typeface="Wingdings" panose="05000000000000000000" pitchFamily="2" charset="2"/>
              <a:buChar char="l"/>
            </a:pPr>
            <a:r>
              <a:rPr lang="zh-CN" altLang="en-US" sz="1100" dirty="0">
                <a:latin typeface="+mn-ea"/>
              </a:rPr>
              <a:t>本地编译</a:t>
            </a:r>
            <a:r>
              <a:rPr lang="en-US" altLang="zh-CN" sz="1100" dirty="0">
                <a:latin typeface="+mn-ea"/>
              </a:rPr>
              <a:t>stag =&gt; </a:t>
            </a:r>
            <a:r>
              <a:rPr lang="en-US" altLang="zh-CN" sz="1100" dirty="0" err="1">
                <a:latin typeface="+mn-ea"/>
              </a:rPr>
              <a:t>npm</a:t>
            </a:r>
            <a:r>
              <a:rPr lang="en-US" altLang="zh-CN" sz="1100" dirty="0">
                <a:latin typeface="+mn-ea"/>
              </a:rPr>
              <a:t> run </a:t>
            </a:r>
            <a:r>
              <a:rPr lang="en-US" altLang="zh-CN" sz="1100" dirty="0" err="1">
                <a:latin typeface="+mn-ea"/>
              </a:rPr>
              <a:t>build:stag</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本地代码格式检查 </a:t>
            </a:r>
            <a:r>
              <a:rPr lang="en-US" altLang="zh-CN" sz="1100" dirty="0">
                <a:latin typeface="+mn-ea"/>
              </a:rPr>
              <a:t>=&gt; </a:t>
            </a:r>
            <a:r>
              <a:rPr lang="en-US" altLang="zh-CN" sz="1100" dirty="0" err="1">
                <a:latin typeface="+mn-ea"/>
              </a:rPr>
              <a:t>npm</a:t>
            </a:r>
            <a:r>
              <a:rPr lang="en-US" altLang="zh-CN" sz="1100" dirty="0">
                <a:latin typeface="+mn-ea"/>
              </a:rPr>
              <a:t> run lint</a:t>
            </a:r>
          </a:p>
          <a:p>
            <a:pPr marL="285750" indent="-285750">
              <a:lnSpc>
                <a:spcPct val="200000"/>
              </a:lnSpc>
              <a:buFont typeface="Wingdings" panose="05000000000000000000" pitchFamily="2" charset="2"/>
              <a:buChar char="l"/>
            </a:pPr>
            <a:r>
              <a:rPr lang="zh-CN" altLang="en-US" sz="1100" dirty="0">
                <a:latin typeface="+mn-ea"/>
              </a:rPr>
              <a:t>本地代码格式检测并修复 </a:t>
            </a:r>
            <a:r>
              <a:rPr lang="en-US" altLang="zh-CN" sz="1100" dirty="0">
                <a:latin typeface="+mn-ea"/>
              </a:rPr>
              <a:t>=&gt; </a:t>
            </a:r>
            <a:r>
              <a:rPr lang="en-US" altLang="zh-CN" sz="1100" dirty="0" err="1">
                <a:latin typeface="+mn-ea"/>
              </a:rPr>
              <a:t>npm</a:t>
            </a:r>
            <a:r>
              <a:rPr lang="en-US" altLang="zh-CN" sz="1100" dirty="0">
                <a:latin typeface="+mn-ea"/>
              </a:rPr>
              <a:t> run lint-fix</a:t>
            </a:r>
          </a:p>
        </p:txBody>
      </p:sp>
      <p:pic>
        <p:nvPicPr>
          <p:cNvPr id="4" name="图片 3">
            <a:extLst>
              <a:ext uri="{FF2B5EF4-FFF2-40B4-BE49-F238E27FC236}">
                <a16:creationId xmlns:a16="http://schemas.microsoft.com/office/drawing/2014/main" id="{E083A7E6-19FF-5B11-77A7-DF9AB950EE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9912" y="1044772"/>
            <a:ext cx="5052296" cy="1743002"/>
          </a:xfrm>
          <a:prstGeom prst="rect">
            <a:avLst/>
          </a:prstGeom>
        </p:spPr>
      </p:pic>
    </p:spTree>
    <p:extLst>
      <p:ext uri="{BB962C8B-B14F-4D97-AF65-F5344CB8AC3E}">
        <p14:creationId xmlns:p14="http://schemas.microsoft.com/office/powerpoint/2010/main" val="11028466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a:t>
            </a:r>
            <a:r>
              <a:rPr lang="zh-CN" altLang="en-US" dirty="0"/>
              <a:t> 环境配置</a:t>
            </a:r>
          </a:p>
        </p:txBody>
      </p:sp>
      <p:sp>
        <p:nvSpPr>
          <p:cNvPr id="5" name="文本框 4"/>
          <p:cNvSpPr txBox="1"/>
          <p:nvPr/>
        </p:nvSpPr>
        <p:spPr>
          <a:xfrm>
            <a:off x="157007" y="698198"/>
            <a:ext cx="3334334" cy="377064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环境主要配置</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a:latin typeface="+mn-ea"/>
              </a:rPr>
              <a:t>Production</a:t>
            </a:r>
            <a:r>
              <a:rPr lang="zh-CN" altLang="en-US" sz="1100" dirty="0">
                <a:latin typeface="+mn-ea"/>
              </a:rPr>
              <a:t> </a:t>
            </a:r>
            <a:r>
              <a:rPr lang="en-US" altLang="zh-CN" sz="1100" dirty="0">
                <a:latin typeface="+mn-ea"/>
              </a:rPr>
              <a:t> </a:t>
            </a:r>
            <a:r>
              <a:rPr lang="zh-CN" altLang="en-US" sz="1100" dirty="0">
                <a:latin typeface="+mn-ea"/>
              </a:rPr>
              <a:t>生产环境配置</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stag </a:t>
            </a:r>
            <a:r>
              <a:rPr lang="zh-CN" altLang="en-US" sz="1100" dirty="0">
                <a:latin typeface="+mn-ea"/>
              </a:rPr>
              <a:t>测试环境配置</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development </a:t>
            </a:r>
            <a:r>
              <a:rPr lang="zh-CN" altLang="en-US" sz="1100" dirty="0">
                <a:latin typeface="+mn-ea"/>
              </a:rPr>
              <a:t>本地开发配置</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主要配置参数</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a:latin typeface="+mn-ea"/>
              </a:rPr>
              <a:t>NODE_ENV</a:t>
            </a:r>
            <a:r>
              <a:rPr lang="zh-CN" altLang="en-US" sz="1100" dirty="0">
                <a:latin typeface="+mn-ea"/>
              </a:rPr>
              <a:t> </a:t>
            </a:r>
            <a:r>
              <a:rPr lang="en-US" altLang="zh-CN" sz="1100" dirty="0">
                <a:latin typeface="+mn-ea"/>
              </a:rPr>
              <a:t> </a:t>
            </a:r>
            <a:r>
              <a:rPr lang="zh-CN" altLang="en-US" sz="1100" dirty="0">
                <a:latin typeface="+mn-ea"/>
              </a:rPr>
              <a:t>环境标识</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AJAX_URL_PREFIX </a:t>
            </a:r>
            <a:r>
              <a:rPr lang="zh-CN" altLang="en-US" sz="1100" dirty="0">
                <a:latin typeface="+mn-ea"/>
              </a:rPr>
              <a:t>请求路径前缀</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USER_INFO_URL </a:t>
            </a:r>
            <a:r>
              <a:rPr lang="zh-CN" altLang="en-US" sz="1100" dirty="0">
                <a:latin typeface="+mn-ea"/>
              </a:rPr>
              <a:t>用户信息接口地址</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assetsPublicPath</a:t>
            </a:r>
            <a:r>
              <a:rPr lang="zh-CN" altLang="en-US" sz="1100" dirty="0">
                <a:latin typeface="+mn-ea"/>
              </a:rPr>
              <a:t> 资源路径前缀</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BK_LOGIN_URL</a:t>
            </a:r>
            <a:r>
              <a:rPr lang="zh-CN" altLang="en-US" sz="1100" dirty="0">
                <a:latin typeface="+mn-ea"/>
              </a:rPr>
              <a:t> 登陆地址</a:t>
            </a:r>
            <a:endParaRPr lang="en-US" altLang="zh-CN" sz="1100" dirty="0">
              <a:latin typeface="+mn-ea"/>
            </a:endParaRPr>
          </a:p>
          <a:p>
            <a:pPr marL="742950" lvl="1" indent="-285750">
              <a:lnSpc>
                <a:spcPct val="200000"/>
              </a:lnSpc>
              <a:buFont typeface="Wingdings" panose="05000000000000000000" pitchFamily="2" charset="2"/>
              <a:buChar char="l"/>
            </a:pPr>
            <a:endParaRPr lang="en-US" altLang="zh-CN" sz="1100" dirty="0">
              <a:latin typeface="+mn-ea"/>
            </a:endParaRPr>
          </a:p>
        </p:txBody>
      </p:sp>
      <p:pic>
        <p:nvPicPr>
          <p:cNvPr id="10" name="图片 9">
            <a:extLst>
              <a:ext uri="{FF2B5EF4-FFF2-40B4-BE49-F238E27FC236}">
                <a16:creationId xmlns:a16="http://schemas.microsoft.com/office/drawing/2014/main" id="{8B185CAF-AFD4-E84A-BF7F-A5C956810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9952" y="698198"/>
            <a:ext cx="4032987" cy="3850739"/>
          </a:xfrm>
          <a:prstGeom prst="rect">
            <a:avLst/>
          </a:prstGeom>
        </p:spPr>
      </p:pic>
    </p:spTree>
    <p:extLst>
      <p:ext uri="{BB962C8B-B14F-4D97-AF65-F5344CB8AC3E}">
        <p14:creationId xmlns:p14="http://schemas.microsoft.com/office/powerpoint/2010/main" val="74968359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rmAutofit/>
          </a:bodyPr>
          <a:lstStyle/>
          <a:p>
            <a:r>
              <a:rPr kumimoji="1" lang="en" altLang="zh-CN" sz="3200" dirty="0">
                <a:latin typeface="+mn-ea"/>
                <a:ea typeface="+mn-ea"/>
              </a:rPr>
              <a:t>Vue</a:t>
            </a:r>
            <a:r>
              <a:rPr kumimoji="1" lang="zh-CN" altLang="en-US" sz="3200" dirty="0">
                <a:latin typeface="+mn-ea"/>
                <a:ea typeface="+mn-ea"/>
              </a:rPr>
              <a:t>进阶</a:t>
            </a:r>
            <a:r>
              <a:rPr kumimoji="1" lang="en-US" altLang="zh-CN" sz="3200" dirty="0">
                <a:latin typeface="+mn-ea"/>
                <a:ea typeface="+mn-ea"/>
              </a:rPr>
              <a:t>(</a:t>
            </a:r>
            <a:r>
              <a:rPr kumimoji="1" lang="en" altLang="zh-CN" sz="3200" dirty="0" err="1">
                <a:latin typeface="+mn-ea"/>
                <a:ea typeface="+mn-ea"/>
              </a:rPr>
              <a:t>vue</a:t>
            </a:r>
            <a:r>
              <a:rPr kumimoji="1" lang="en" altLang="zh-CN" sz="3200" dirty="0">
                <a:latin typeface="+mn-ea"/>
                <a:ea typeface="+mn-ea"/>
              </a:rPr>
              <a:t>-router/</a:t>
            </a:r>
            <a:r>
              <a:rPr kumimoji="1" lang="en" altLang="zh-CN" sz="3200" dirty="0" err="1">
                <a:latin typeface="+mn-ea"/>
                <a:ea typeface="+mn-ea"/>
              </a:rPr>
              <a:t>vuex</a:t>
            </a:r>
            <a:r>
              <a:rPr kumimoji="1" lang="en" altLang="zh-CN" sz="3200" dirty="0">
                <a:latin typeface="+mn-ea"/>
                <a:ea typeface="+mn-ea"/>
              </a:rPr>
              <a:t>)</a:t>
            </a:r>
            <a:br>
              <a:rPr kumimoji="1" lang="en-US" altLang="zh-CN" sz="1200" dirty="0"/>
            </a:br>
            <a:endParaRPr kumimoji="1" lang="zh-CN" altLang="en-US" sz="3200" dirty="0">
              <a:latin typeface="+mn-ea"/>
              <a:ea typeface="+mn-ea"/>
            </a:endParaRPr>
          </a:p>
        </p:txBody>
      </p:sp>
    </p:spTree>
    <p:extLst>
      <p:ext uri="{BB962C8B-B14F-4D97-AF65-F5344CB8AC3E}">
        <p14:creationId xmlns:p14="http://schemas.microsoft.com/office/powerpoint/2010/main" val="43283091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SPA</a:t>
            </a:r>
            <a:r>
              <a:rPr lang="zh-CN" altLang="en-US" dirty="0"/>
              <a:t>单页应用解析</a:t>
            </a:r>
          </a:p>
        </p:txBody>
      </p:sp>
      <p:sp>
        <p:nvSpPr>
          <p:cNvPr id="6" name="文本框 5">
            <a:extLst>
              <a:ext uri="{FF2B5EF4-FFF2-40B4-BE49-F238E27FC236}">
                <a16:creationId xmlns:a16="http://schemas.microsoft.com/office/drawing/2014/main" id="{AE0CA5F9-B885-2C4E-B971-347C7A0ED3E9}"/>
              </a:ext>
            </a:extLst>
          </p:cNvPr>
          <p:cNvSpPr txBox="1"/>
          <p:nvPr/>
        </p:nvSpPr>
        <p:spPr>
          <a:xfrm>
            <a:off x="323528" y="915566"/>
            <a:ext cx="2448272" cy="139961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 altLang="zh-CN" sz="1100" dirty="0">
                <a:latin typeface="Microsoft YaHei" panose="020B0503020204020204" pitchFamily="34" charset="-122"/>
                <a:ea typeface="Microsoft YaHei" panose="020B0503020204020204" pitchFamily="34" charset="-122"/>
              </a:rPr>
              <a:t>SPA </a:t>
            </a:r>
            <a:r>
              <a:rPr lang="zh-CN" altLang="en-US" sz="1100" dirty="0">
                <a:latin typeface="Microsoft YaHei" panose="020B0503020204020204" pitchFamily="34" charset="-122"/>
                <a:ea typeface="Microsoft YaHei" panose="020B0503020204020204" pitchFamily="34" charset="-122"/>
              </a:rPr>
              <a:t>是一种特殊的 </a:t>
            </a:r>
            <a:r>
              <a:rPr lang="en" altLang="zh-CN" sz="1100" dirty="0">
                <a:latin typeface="Microsoft YaHei" panose="020B0503020204020204" pitchFamily="34" charset="-122"/>
                <a:ea typeface="Microsoft YaHei" panose="020B0503020204020204" pitchFamily="34" charset="-122"/>
              </a:rPr>
              <a:t>Web </a:t>
            </a:r>
            <a:r>
              <a:rPr lang="zh-CN" altLang="en-US" sz="1100" dirty="0">
                <a:latin typeface="Microsoft YaHei" panose="020B0503020204020204" pitchFamily="34" charset="-122"/>
                <a:ea typeface="Microsoft YaHei" panose="020B0503020204020204" pitchFamily="34" charset="-122"/>
              </a:rPr>
              <a:t>应用，是加载单个 </a:t>
            </a:r>
            <a:r>
              <a:rPr lang="en" altLang="zh-CN" sz="1100" dirty="0">
                <a:latin typeface="Microsoft YaHei" panose="020B0503020204020204" pitchFamily="34" charset="-122"/>
                <a:ea typeface="Microsoft YaHei" panose="020B0503020204020204" pitchFamily="34" charset="-122"/>
              </a:rPr>
              <a:t>HTML </a:t>
            </a:r>
            <a:r>
              <a:rPr lang="zh-CN" altLang="en-US" sz="1100" dirty="0">
                <a:latin typeface="Microsoft YaHei" panose="020B0503020204020204" pitchFamily="34" charset="-122"/>
                <a:ea typeface="Microsoft YaHei" panose="020B0503020204020204" pitchFamily="34" charset="-122"/>
              </a:rPr>
              <a:t>页面并在用户与应用程序交互时动态更新该页面的组件内容</a:t>
            </a:r>
            <a:endParaRPr lang="en-US" altLang="zh-CN" sz="1100" dirty="0">
              <a:latin typeface="+mn-ea"/>
            </a:endParaRPr>
          </a:p>
        </p:txBody>
      </p:sp>
      <p:pic>
        <p:nvPicPr>
          <p:cNvPr id="3" name="图片 2">
            <a:extLst>
              <a:ext uri="{FF2B5EF4-FFF2-40B4-BE49-F238E27FC236}">
                <a16:creationId xmlns:a16="http://schemas.microsoft.com/office/drawing/2014/main" id="{E0B1B0F8-914C-8E27-E7ED-616745865CE3}"/>
              </a:ext>
            </a:extLst>
          </p:cNvPr>
          <p:cNvPicPr>
            <a:picLocks noChangeAspect="1"/>
          </p:cNvPicPr>
          <p:nvPr/>
        </p:nvPicPr>
        <p:blipFill>
          <a:blip r:embed="rId2"/>
          <a:stretch>
            <a:fillRect/>
          </a:stretch>
        </p:blipFill>
        <p:spPr>
          <a:xfrm>
            <a:off x="3851920" y="843558"/>
            <a:ext cx="4651835" cy="3869196"/>
          </a:xfrm>
          <a:prstGeom prst="rect">
            <a:avLst/>
          </a:prstGeom>
        </p:spPr>
      </p:pic>
    </p:spTree>
    <p:extLst>
      <p:ext uri="{BB962C8B-B14F-4D97-AF65-F5344CB8AC3E}">
        <p14:creationId xmlns:p14="http://schemas.microsoft.com/office/powerpoint/2010/main" val="26045918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395017" y="1399969"/>
            <a:ext cx="2448272" cy="2077877"/>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100" dirty="0">
                <a:latin typeface="+mn-ea"/>
              </a:rPr>
              <a:t>Path =&gt; </a:t>
            </a:r>
            <a:r>
              <a:rPr lang="zh-CN" altLang="en-US" sz="1100" dirty="0">
                <a:latin typeface="+mn-ea"/>
              </a:rPr>
              <a:t>路由</a:t>
            </a:r>
            <a:r>
              <a:rPr lang="en-US" altLang="zh-CN" sz="1100" dirty="0" err="1">
                <a:latin typeface="+mn-ea"/>
              </a:rPr>
              <a:t>url</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Name =&gt; </a:t>
            </a:r>
            <a:r>
              <a:rPr lang="zh-CN" altLang="en-US" sz="1100" dirty="0">
                <a:latin typeface="+mn-ea"/>
              </a:rPr>
              <a:t>路由名称</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component =&gt; </a:t>
            </a:r>
            <a:r>
              <a:rPr lang="zh-CN" altLang="en-US" sz="1100" dirty="0">
                <a:latin typeface="+mn-ea"/>
              </a:rPr>
              <a:t>路由展示组件</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alias =&gt; </a:t>
            </a:r>
            <a:r>
              <a:rPr lang="zh-CN" altLang="en-US" sz="1100" dirty="0">
                <a:latin typeface="+mn-ea"/>
              </a:rPr>
              <a:t>路由别名</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children =&gt; </a:t>
            </a:r>
            <a:r>
              <a:rPr lang="zh-CN" altLang="en-US" sz="1100" dirty="0">
                <a:latin typeface="+mn-ea"/>
              </a:rPr>
              <a:t>子路由</a:t>
            </a:r>
            <a:endParaRPr lang="en-US" altLang="zh-CN" sz="1100" dirty="0">
              <a:latin typeface="+mn-ea"/>
            </a:endParaRPr>
          </a:p>
          <a:p>
            <a:pPr marL="285750" indent="-285750">
              <a:lnSpc>
                <a:spcPct val="200000"/>
              </a:lnSpc>
              <a:buFont typeface="Wingdings" panose="05000000000000000000" pitchFamily="2" charset="2"/>
              <a:buChar char="l"/>
            </a:pPr>
            <a:r>
              <a:rPr lang="en-US" altLang="zh-CN" sz="1100" dirty="0">
                <a:latin typeface="+mn-ea"/>
              </a:rPr>
              <a:t>meta =&gt; </a:t>
            </a:r>
            <a:r>
              <a:rPr lang="zh-CN" altLang="en-US" sz="1100" dirty="0">
                <a:latin typeface="+mn-ea"/>
              </a:rPr>
              <a:t>路由元信息</a:t>
            </a:r>
            <a:endParaRPr lang="en-US" altLang="zh-CN" sz="1100" dirty="0">
              <a:latin typeface="+mn-ea"/>
            </a:endParaRPr>
          </a:p>
        </p:txBody>
      </p:sp>
      <p:pic>
        <p:nvPicPr>
          <p:cNvPr id="5" name="图片 4">
            <a:extLst>
              <a:ext uri="{FF2B5EF4-FFF2-40B4-BE49-F238E27FC236}">
                <a16:creationId xmlns:a16="http://schemas.microsoft.com/office/drawing/2014/main" id="{217C336E-71B1-D167-75ED-F89B16D9E2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2120" y="764296"/>
            <a:ext cx="2564213" cy="3909495"/>
          </a:xfrm>
          <a:prstGeom prst="rect">
            <a:avLst/>
          </a:prstGeom>
        </p:spPr>
      </p:pic>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8" name="文本框 6">
            <a:extLst>
              <a:ext uri="{FF2B5EF4-FFF2-40B4-BE49-F238E27FC236}">
                <a16:creationId xmlns:a16="http://schemas.microsoft.com/office/drawing/2014/main" id="{F2C42A4B-E9D3-EA63-D02C-CAA0DB664078}"/>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1</a:t>
            </a:r>
            <a:r>
              <a:rPr lang="zh-CN" altLang="en-US" sz="1400" b="1" dirty="0">
                <a:solidFill>
                  <a:schemeClr val="bg1"/>
                </a:solidFill>
                <a:latin typeface="Microsoft YaHei" panose="020B0503020204020204" pitchFamily="34" charset="-122"/>
                <a:ea typeface="Microsoft YaHei" panose="020B0503020204020204" pitchFamily="34" charset="-122"/>
              </a:rPr>
              <a:t>、路由参数</a:t>
            </a:r>
          </a:p>
        </p:txBody>
      </p:sp>
    </p:spTree>
    <p:extLst>
      <p:ext uri="{BB962C8B-B14F-4D97-AF65-F5344CB8AC3E}">
        <p14:creationId xmlns:p14="http://schemas.microsoft.com/office/powerpoint/2010/main" val="35489675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395017" y="1399969"/>
            <a:ext cx="2448272" cy="309353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配置路由模型及路由映射数据</a:t>
            </a:r>
            <a:endPar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hash</a:t>
            </a:r>
            <a:r>
              <a:rPr lang="zh-CN" altLang="en-US"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模式</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：使用 </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URL hash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值来作路由。支持所有浏览器。切换不直接刷新页面</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en-US" altLang="zh-CN" sz="1100" b="1" dirty="0">
                <a:solidFill>
                  <a:srgbClr val="333333"/>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：依赖 </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HTML5 History API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和服务器配置。切换是一次重定向</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285750" indent="-285750">
              <a:lnSpc>
                <a:spcPct val="200000"/>
              </a:lnSpc>
              <a:buFont typeface="Wingdings" panose="05000000000000000000" pitchFamily="2" charset="2"/>
              <a:buChar char="l"/>
            </a:pPr>
            <a:endParaRPr lang="en-US" altLang="zh-CN" sz="1100" dirty="0">
              <a:latin typeface="+mn-ea"/>
            </a:endParaRPr>
          </a:p>
        </p:txBody>
      </p:sp>
      <p:pic>
        <p:nvPicPr>
          <p:cNvPr id="5" name="图片 4">
            <a:extLst>
              <a:ext uri="{FF2B5EF4-FFF2-40B4-BE49-F238E27FC236}">
                <a16:creationId xmlns:a16="http://schemas.microsoft.com/office/drawing/2014/main" id="{217C336E-71B1-D167-75ED-F89B16D9E2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8064" y="525022"/>
            <a:ext cx="2952328" cy="4138531"/>
          </a:xfrm>
          <a:prstGeom prst="rect">
            <a:avLst/>
          </a:prstGeom>
        </p:spPr>
      </p:pic>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8" name="文本框 6">
            <a:extLst>
              <a:ext uri="{FF2B5EF4-FFF2-40B4-BE49-F238E27FC236}">
                <a16:creationId xmlns:a16="http://schemas.microsoft.com/office/drawing/2014/main" id="{F2C42A4B-E9D3-EA63-D02C-CAA0DB664078}"/>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2</a:t>
            </a:r>
            <a:r>
              <a:rPr lang="zh-CN" altLang="en-US" sz="1400" b="1" dirty="0">
                <a:solidFill>
                  <a:schemeClr val="bg1"/>
                </a:solidFill>
                <a:latin typeface="Microsoft YaHei" panose="020B0503020204020204" pitchFamily="34" charset="-122"/>
                <a:ea typeface="Microsoft YaHei" panose="020B0503020204020204" pitchFamily="34" charset="-122"/>
              </a:rPr>
              <a:t>、路由配置</a:t>
            </a:r>
          </a:p>
        </p:txBody>
      </p:sp>
    </p:spTree>
    <p:extLst>
      <p:ext uri="{BB962C8B-B14F-4D97-AF65-F5344CB8AC3E}">
        <p14:creationId xmlns:p14="http://schemas.microsoft.com/office/powerpoint/2010/main" val="33517031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368769" y="1486072"/>
            <a:ext cx="3816943" cy="140076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100" dirty="0" err="1">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routerView</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 路由标签</a:t>
            </a:r>
            <a:endPar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命中路由后会展示对应路由配置的</a:t>
            </a:r>
            <a:r>
              <a:rPr lang="en-US" altLang="zh-CN" sz="1100" dirty="0">
                <a:latin typeface="Microsoft YaHei" panose="020B0503020204020204" pitchFamily="34" charset="-122"/>
                <a:ea typeface="Microsoft YaHei" panose="020B0503020204020204" pitchFamily="34" charset="-122"/>
              </a:rPr>
              <a:t>component</a:t>
            </a:r>
          </a:p>
          <a:p>
            <a:pPr marL="285750" indent="-285750">
              <a:lnSpc>
                <a:spcPct val="200000"/>
              </a:lnSpc>
              <a:buFont typeface="Wingdings" panose="05000000000000000000" pitchFamily="2" charset="2"/>
              <a:buChar char="l"/>
            </a:pPr>
            <a:r>
              <a:rPr lang="en-US" altLang="zh-CN" sz="1100" dirty="0" err="1">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routerLink</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 路由导航标签</a:t>
            </a:r>
            <a:endPar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配置</a:t>
            </a:r>
            <a:r>
              <a:rPr lang="en-US" altLang="zh-CN" sz="1100" dirty="0">
                <a:latin typeface="Microsoft YaHei" panose="020B0503020204020204" pitchFamily="34" charset="-122"/>
                <a:ea typeface="Microsoft YaHei" panose="020B0503020204020204" pitchFamily="34" charset="-122"/>
              </a:rPr>
              <a:t>to</a:t>
            </a:r>
            <a:r>
              <a:rPr lang="zh-CN" altLang="en-US" sz="1100" dirty="0">
                <a:latin typeface="Microsoft YaHei" panose="020B0503020204020204" pitchFamily="34" charset="-122"/>
                <a:ea typeface="Microsoft YaHei" panose="020B0503020204020204" pitchFamily="34" charset="-122"/>
              </a:rPr>
              <a:t>属性，可配置路由路径或者路由对象</a:t>
            </a:r>
            <a:endParaRPr lang="en-US" altLang="zh-CN" sz="11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17C336E-71B1-D167-75ED-F89B16D9E2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5976" y="1399969"/>
            <a:ext cx="4485567" cy="2580499"/>
          </a:xfrm>
          <a:prstGeom prst="rect">
            <a:avLst/>
          </a:prstGeom>
        </p:spPr>
      </p:pic>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8" name="文本框 6">
            <a:extLst>
              <a:ext uri="{FF2B5EF4-FFF2-40B4-BE49-F238E27FC236}">
                <a16:creationId xmlns:a16="http://schemas.microsoft.com/office/drawing/2014/main" id="{F2C42A4B-E9D3-EA63-D02C-CAA0DB664078}"/>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3</a:t>
            </a:r>
            <a:r>
              <a:rPr lang="zh-CN" altLang="en-US" sz="1400" b="1" dirty="0">
                <a:solidFill>
                  <a:schemeClr val="bg1"/>
                </a:solidFill>
                <a:latin typeface="Microsoft YaHei" panose="020B0503020204020204" pitchFamily="34" charset="-122"/>
                <a:ea typeface="Microsoft YaHei" panose="020B0503020204020204" pitchFamily="34" charset="-122"/>
              </a:rPr>
              <a:t>、路由使用</a:t>
            </a:r>
          </a:p>
        </p:txBody>
      </p:sp>
    </p:spTree>
    <p:extLst>
      <p:ext uri="{BB962C8B-B14F-4D97-AF65-F5344CB8AC3E}">
        <p14:creationId xmlns:p14="http://schemas.microsoft.com/office/powerpoint/2010/main" val="30552582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395017" y="1295662"/>
            <a:ext cx="3744935" cy="108221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$router.push</a:t>
            </a:r>
            <a:endPar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向 </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栈添加一个新的记录</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点击浏览器后退按钮回到上一个理由</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sym typeface="微软雅黑" panose="020B0503020204020204" charset="-122"/>
              </a:rPr>
              <a:t>参数是路由路径或者路由对象</a:t>
            </a:r>
            <a:endParaRPr lang="en-US" altLang="zh-CN" sz="1100" dirty="0">
              <a:latin typeface="+mn-ea"/>
            </a:endParaRPr>
          </a:p>
        </p:txBody>
      </p:sp>
      <p:pic>
        <p:nvPicPr>
          <p:cNvPr id="5" name="图片 4">
            <a:extLst>
              <a:ext uri="{FF2B5EF4-FFF2-40B4-BE49-F238E27FC236}">
                <a16:creationId xmlns:a16="http://schemas.microsoft.com/office/drawing/2014/main" id="{217C336E-71B1-D167-75ED-F89B16D9E2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68833" y="1399969"/>
            <a:ext cx="4667236" cy="2856121"/>
          </a:xfrm>
          <a:prstGeom prst="rect">
            <a:avLst/>
          </a:prstGeom>
        </p:spPr>
      </p:pic>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3" name="文本框 6">
            <a:extLst>
              <a:ext uri="{FF2B5EF4-FFF2-40B4-BE49-F238E27FC236}">
                <a16:creationId xmlns:a16="http://schemas.microsoft.com/office/drawing/2014/main" id="{1B47EACF-39CB-9543-6710-2FA0CFBE3DBC}"/>
              </a:ext>
            </a:extLst>
          </p:cNvPr>
          <p:cNvSpPr txBox="1"/>
          <p:nvPr/>
        </p:nvSpPr>
        <p:spPr>
          <a:xfrm>
            <a:off x="467544" y="808608"/>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4</a:t>
            </a:r>
            <a:r>
              <a:rPr lang="zh-CN" altLang="en-US" sz="1400" b="1" dirty="0">
                <a:solidFill>
                  <a:schemeClr val="bg1"/>
                </a:solidFill>
                <a:latin typeface="Microsoft YaHei" panose="020B0503020204020204" pitchFamily="34" charset="-122"/>
                <a:ea typeface="Microsoft YaHei" panose="020B0503020204020204" pitchFamily="34" charset="-122"/>
              </a:rPr>
              <a:t>、路由跳转</a:t>
            </a:r>
          </a:p>
        </p:txBody>
      </p:sp>
      <p:sp>
        <p:nvSpPr>
          <p:cNvPr id="9" name="文本框 8">
            <a:extLst>
              <a:ext uri="{FF2B5EF4-FFF2-40B4-BE49-F238E27FC236}">
                <a16:creationId xmlns:a16="http://schemas.microsoft.com/office/drawing/2014/main" id="{DD8182CA-3F6B-95EA-58D6-E3FD758495B9}"/>
              </a:ext>
            </a:extLst>
          </p:cNvPr>
          <p:cNvSpPr txBox="1"/>
          <p:nvPr/>
        </p:nvSpPr>
        <p:spPr>
          <a:xfrm>
            <a:off x="395017" y="2386595"/>
            <a:ext cx="3960959" cy="140076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replace</a:t>
            </a:r>
          </a:p>
          <a:p>
            <a:pPr marL="742950" lvl="1"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不会向 </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添加新记录</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替换掉当前的 </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记录</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sym typeface="微软雅黑" panose="020B0503020204020204" charset="-122"/>
              </a:rPr>
              <a:t>参数是路由路径或者路由对象</a:t>
            </a:r>
            <a:endParaRPr lang="en-US" altLang="zh-CN" sz="1100" dirty="0">
              <a:latin typeface="+mn-ea"/>
            </a:endParaRPr>
          </a:p>
          <a:p>
            <a:pPr marL="742950" lvl="1" indent="-285750">
              <a:lnSpc>
                <a:spcPct val="200000"/>
              </a:lnSpc>
              <a:buFont typeface="Wingdings" panose="05000000000000000000" pitchFamily="2" charset="2"/>
              <a:buChar char="l"/>
            </a:pPr>
            <a:endParaRPr lang="en-US" altLang="zh-CN" sz="1100" dirty="0">
              <a:latin typeface="+mn-ea"/>
            </a:endParaRPr>
          </a:p>
        </p:txBody>
      </p:sp>
      <p:sp>
        <p:nvSpPr>
          <p:cNvPr id="10" name="文本框 9">
            <a:extLst>
              <a:ext uri="{FF2B5EF4-FFF2-40B4-BE49-F238E27FC236}">
                <a16:creationId xmlns:a16="http://schemas.microsoft.com/office/drawing/2014/main" id="{92E83B43-AE21-16A1-9475-D25AFC7466EB}"/>
              </a:ext>
            </a:extLst>
          </p:cNvPr>
          <p:cNvSpPr txBox="1"/>
          <p:nvPr/>
        </p:nvSpPr>
        <p:spPr>
          <a:xfrm>
            <a:off x="395017" y="3507854"/>
            <a:ext cx="3888951" cy="108221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go</a:t>
            </a:r>
          </a:p>
          <a:p>
            <a:pPr marL="742950" lvl="1" indent="-285750">
              <a:lnSpc>
                <a:spcPct val="150000"/>
              </a:lnSpc>
              <a:buFont typeface="Wingdings" panose="05000000000000000000" pitchFamily="2" charset="2"/>
              <a:buChar char="l"/>
            </a:pP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 </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记录中向前或者后退多少步</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相当于</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 window.</a:t>
            </a:r>
            <a:r>
              <a:rPr lang="en" altLang="zh-CN" sz="1100" dirty="0" err="1">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history.go</a:t>
            </a:r>
            <a:r>
              <a:rPr lang="en"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(x)</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15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sym typeface="微软雅黑" panose="020B0503020204020204" charset="-122"/>
              </a:rPr>
              <a:t>参数是整数</a:t>
            </a:r>
            <a:endParaRPr lang="en-US" altLang="zh-CN" sz="1100" dirty="0">
              <a:latin typeface="+mn-ea"/>
            </a:endParaRPr>
          </a:p>
        </p:txBody>
      </p:sp>
    </p:spTree>
    <p:extLst>
      <p:ext uri="{BB962C8B-B14F-4D97-AF65-F5344CB8AC3E}">
        <p14:creationId xmlns:p14="http://schemas.microsoft.com/office/powerpoint/2010/main" val="11574251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395017" y="1399969"/>
            <a:ext cx="2448272" cy="309238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$router.push 携带参数跳转</a:t>
            </a:r>
            <a:endPar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en-US" altLang="zh-CN" sz="1100" b="1"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params</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 ：通过路由属性中的name来确定匹配的路由，通过params来传递参数</a:t>
            </a:r>
            <a:endPar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marL="742950" lvl="1" indent="-285750">
              <a:lnSpc>
                <a:spcPct val="200000"/>
              </a:lnSpc>
              <a:buFont typeface="Wingdings" panose="05000000000000000000" pitchFamily="2" charset="2"/>
              <a:buChar char="l"/>
            </a:pPr>
            <a:r>
              <a:rPr lang="en-US" altLang="zh-CN" sz="1100" b="1" dirty="0">
                <a:solidFill>
                  <a:srgbClr val="333333"/>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query</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：使用path来匹配路由，然后通过query来传递参数</a:t>
            </a:r>
            <a:r>
              <a:rPr lang="en-US" altLang="zh-CN"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a:t>
            </a:r>
            <a:r>
              <a:rPr lang="zh-CN" altLang="en-US" sz="11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参数会显示在url后面 ?id=？</a:t>
            </a:r>
            <a:endParaRPr lang="en-US" altLang="zh-CN" sz="1100" dirty="0">
              <a:latin typeface="+mn-ea"/>
            </a:endParaRPr>
          </a:p>
        </p:txBody>
      </p:sp>
      <p:pic>
        <p:nvPicPr>
          <p:cNvPr id="5" name="图片 4">
            <a:extLst>
              <a:ext uri="{FF2B5EF4-FFF2-40B4-BE49-F238E27FC236}">
                <a16:creationId xmlns:a16="http://schemas.microsoft.com/office/drawing/2014/main" id="{217C336E-71B1-D167-75ED-F89B16D9E2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2617" y="1325717"/>
            <a:ext cx="3886238" cy="3076909"/>
          </a:xfrm>
          <a:prstGeom prst="rect">
            <a:avLst/>
          </a:prstGeom>
        </p:spPr>
      </p:pic>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3" name="文本框 6">
            <a:extLst>
              <a:ext uri="{FF2B5EF4-FFF2-40B4-BE49-F238E27FC236}">
                <a16:creationId xmlns:a16="http://schemas.microsoft.com/office/drawing/2014/main" id="{1B47EACF-39CB-9543-6710-2FA0CFBE3DBC}"/>
              </a:ext>
            </a:extLst>
          </p:cNvPr>
          <p:cNvSpPr txBox="1"/>
          <p:nvPr/>
        </p:nvSpPr>
        <p:spPr>
          <a:xfrm>
            <a:off x="467544" y="808608"/>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5</a:t>
            </a:r>
            <a:r>
              <a:rPr lang="zh-CN" altLang="en-US" sz="1400" b="1" dirty="0">
                <a:solidFill>
                  <a:schemeClr val="bg1"/>
                </a:solidFill>
                <a:latin typeface="Microsoft YaHei" panose="020B0503020204020204" pitchFamily="34" charset="-122"/>
                <a:ea typeface="Microsoft YaHei" panose="020B0503020204020204" pitchFamily="34" charset="-122"/>
              </a:rPr>
              <a:t>、路由传参</a:t>
            </a:r>
          </a:p>
        </p:txBody>
      </p:sp>
    </p:spTree>
    <p:extLst>
      <p:ext uri="{BB962C8B-B14F-4D97-AF65-F5344CB8AC3E}">
        <p14:creationId xmlns:p14="http://schemas.microsoft.com/office/powerpoint/2010/main" val="9021603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a:t>
            </a:r>
            <a:r>
              <a:rPr lang="en-US" altLang="zh-CN" dirty="0"/>
              <a:t>-router</a:t>
            </a:r>
            <a:endParaRPr lang="zh-CN" altLang="en-US" dirty="0"/>
          </a:p>
        </p:txBody>
      </p:sp>
      <p:sp>
        <p:nvSpPr>
          <p:cNvPr id="7" name="流程图: 可选过程 8">
            <a:extLst>
              <a:ext uri="{FF2B5EF4-FFF2-40B4-BE49-F238E27FC236}">
                <a16:creationId xmlns:a16="http://schemas.microsoft.com/office/drawing/2014/main" id="{0BD8F2D8-63FC-7836-6F94-FC896EB3C0E7}"/>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3" name="文本框 6">
            <a:extLst>
              <a:ext uri="{FF2B5EF4-FFF2-40B4-BE49-F238E27FC236}">
                <a16:creationId xmlns:a16="http://schemas.microsoft.com/office/drawing/2014/main" id="{1B47EACF-39CB-9543-6710-2FA0CFBE3DBC}"/>
              </a:ext>
            </a:extLst>
          </p:cNvPr>
          <p:cNvSpPr txBox="1"/>
          <p:nvPr/>
        </p:nvSpPr>
        <p:spPr>
          <a:xfrm>
            <a:off x="467544" y="808608"/>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6</a:t>
            </a:r>
            <a:r>
              <a:rPr lang="zh-CN" altLang="en-US" sz="1400" b="1" dirty="0">
                <a:solidFill>
                  <a:schemeClr val="bg1"/>
                </a:solidFill>
                <a:latin typeface="Microsoft YaHei" panose="020B0503020204020204" pitchFamily="34" charset="-122"/>
                <a:ea typeface="Microsoft YaHei" panose="020B0503020204020204" pitchFamily="34" charset="-122"/>
              </a:rPr>
              <a:t>、路由守卫</a:t>
            </a:r>
          </a:p>
        </p:txBody>
      </p:sp>
      <p:pic>
        <p:nvPicPr>
          <p:cNvPr id="8" name="图片 7">
            <a:extLst>
              <a:ext uri="{FF2B5EF4-FFF2-40B4-BE49-F238E27FC236}">
                <a16:creationId xmlns:a16="http://schemas.microsoft.com/office/drawing/2014/main" id="{2E144AD1-7FA0-2BC0-D520-1560B21AE2C7}"/>
              </a:ext>
            </a:extLst>
          </p:cNvPr>
          <p:cNvPicPr>
            <a:picLocks noChangeAspect="1"/>
          </p:cNvPicPr>
          <p:nvPr/>
        </p:nvPicPr>
        <p:blipFill>
          <a:blip r:embed="rId2"/>
          <a:stretch>
            <a:fillRect/>
          </a:stretch>
        </p:blipFill>
        <p:spPr>
          <a:xfrm>
            <a:off x="395017" y="1678318"/>
            <a:ext cx="4764253" cy="3125680"/>
          </a:xfrm>
          <a:prstGeom prst="rect">
            <a:avLst/>
          </a:prstGeom>
        </p:spPr>
      </p:pic>
      <p:pic>
        <p:nvPicPr>
          <p:cNvPr id="10" name="图片 9">
            <a:extLst>
              <a:ext uri="{FF2B5EF4-FFF2-40B4-BE49-F238E27FC236}">
                <a16:creationId xmlns:a16="http://schemas.microsoft.com/office/drawing/2014/main" id="{E90EB584-BCA9-0718-21F1-F3E6CAA360BF}"/>
              </a:ext>
            </a:extLst>
          </p:cNvPr>
          <p:cNvPicPr>
            <a:picLocks noChangeAspect="1"/>
          </p:cNvPicPr>
          <p:nvPr/>
        </p:nvPicPr>
        <p:blipFill>
          <a:blip r:embed="rId3"/>
          <a:stretch>
            <a:fillRect/>
          </a:stretch>
        </p:blipFill>
        <p:spPr>
          <a:xfrm>
            <a:off x="5223581" y="1678318"/>
            <a:ext cx="3888432" cy="3125680"/>
          </a:xfrm>
          <a:prstGeom prst="rect">
            <a:avLst/>
          </a:prstGeom>
        </p:spPr>
      </p:pic>
      <p:sp>
        <p:nvSpPr>
          <p:cNvPr id="11" name="文本框 10">
            <a:extLst>
              <a:ext uri="{FF2B5EF4-FFF2-40B4-BE49-F238E27FC236}">
                <a16:creationId xmlns:a16="http://schemas.microsoft.com/office/drawing/2014/main" id="{6A292EFE-722B-419E-A5E5-7D2BBFEFF044}"/>
              </a:ext>
            </a:extLst>
          </p:cNvPr>
          <p:cNvSpPr txBox="1"/>
          <p:nvPr/>
        </p:nvSpPr>
        <p:spPr>
          <a:xfrm>
            <a:off x="395017" y="1338324"/>
            <a:ext cx="10156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Arial"/>
                <a:ea typeface="Arial"/>
                <a:cs typeface="Arial"/>
                <a:sym typeface="Arial"/>
              </a:rPr>
              <a:t>全局守卫</a:t>
            </a:r>
          </a:p>
        </p:txBody>
      </p:sp>
      <p:sp>
        <p:nvSpPr>
          <p:cNvPr id="12" name="文本框 11">
            <a:extLst>
              <a:ext uri="{FF2B5EF4-FFF2-40B4-BE49-F238E27FC236}">
                <a16:creationId xmlns:a16="http://schemas.microsoft.com/office/drawing/2014/main" id="{E2977E59-3EA5-02B1-6F53-C8E2269F6656}"/>
              </a:ext>
            </a:extLst>
          </p:cNvPr>
          <p:cNvSpPr txBox="1"/>
          <p:nvPr/>
        </p:nvSpPr>
        <p:spPr>
          <a:xfrm>
            <a:off x="5159270" y="1338324"/>
            <a:ext cx="10156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solidFill>
                  <a:srgbClr val="000000"/>
                </a:solidFill>
                <a:latin typeface="Arial"/>
                <a:ea typeface="Arial"/>
                <a:cs typeface="Arial"/>
                <a:sym typeface="Arial"/>
              </a:rPr>
              <a:t>组件</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守卫</a:t>
            </a:r>
          </a:p>
        </p:txBody>
      </p:sp>
    </p:spTree>
    <p:extLst>
      <p:ext uri="{BB962C8B-B14F-4D97-AF65-F5344CB8AC3E}">
        <p14:creationId xmlns:p14="http://schemas.microsoft.com/office/powerpoint/2010/main" val="4599552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3318400" y="626744"/>
            <a:ext cx="1072516" cy="857251"/>
          </a:xfrm>
        </p:spPr>
        <p:txBody>
          <a:bodyPr/>
          <a:lstStyle/>
          <a:p>
            <a:r>
              <a:rPr kumimoji="1" lang="zh-CN" altLang="en-US" dirty="0"/>
              <a:t>目录</a:t>
            </a:r>
          </a:p>
        </p:txBody>
      </p:sp>
      <p:sp>
        <p:nvSpPr>
          <p:cNvPr id="8" name="文本占位符 7"/>
          <p:cNvSpPr>
            <a:spLocks noGrp="1"/>
          </p:cNvSpPr>
          <p:nvPr>
            <p:ph type="body" sz="quarter" idx="1"/>
          </p:nvPr>
        </p:nvSpPr>
        <p:spPr>
          <a:xfrm>
            <a:off x="3275856" y="1466850"/>
            <a:ext cx="5040560" cy="2208530"/>
          </a:xfrm>
        </p:spPr>
        <p:txBody>
          <a:bodyPr>
            <a:normAutofit/>
          </a:bodyPr>
          <a:lstStyle/>
          <a:p>
            <a:pPr marL="285750" indent="-285750">
              <a:lnSpc>
                <a:spcPct val="150000"/>
              </a:lnSpc>
              <a:buSzPct val="100000"/>
              <a:buFont typeface="Arial" panose="020B0604020202020204"/>
              <a:buChar char="•"/>
              <a:defRPr>
                <a:solidFill>
                  <a:srgbClr val="203260"/>
                </a:solidFill>
              </a:defRPr>
            </a:pPr>
            <a:r>
              <a:rPr lang="en-US" altLang="zh-CN" sz="1400" dirty="0" err="1">
                <a:latin typeface="+mn-ea"/>
                <a:ea typeface="+mn-ea"/>
                <a:cs typeface="+mn-ea"/>
                <a:sym typeface="微软雅黑" panose="020B0503020204020204" charset="-122"/>
              </a:rPr>
              <a:t>bkui</a:t>
            </a:r>
            <a:r>
              <a:rPr lang="en-US" altLang="zh-CN" sz="1400" dirty="0">
                <a:latin typeface="+mn-ea"/>
                <a:ea typeface="+mn-ea"/>
                <a:cs typeface="+mn-ea"/>
                <a:sym typeface="微软雅黑" panose="020B0503020204020204" charset="-122"/>
              </a:rPr>
              <a:t>-cli</a:t>
            </a:r>
            <a:r>
              <a:rPr lang="zh-CN" altLang="en-US" sz="1400" dirty="0">
                <a:latin typeface="+mn-ea"/>
                <a:ea typeface="+mn-ea"/>
                <a:cs typeface="+mn-ea"/>
                <a:sym typeface="微软雅黑" panose="020B0503020204020204" charset="-122"/>
              </a:rPr>
              <a:t>脚手架及前端项目初始化</a:t>
            </a:r>
            <a:endParaRPr lang="en-US" altLang="zh-CN" sz="1400" dirty="0">
              <a:latin typeface="+mn-ea"/>
              <a:ea typeface="+mn-ea"/>
              <a:cs typeface="+mn-ea"/>
              <a:sym typeface="微软雅黑" panose="020B0503020204020204" charset="-122"/>
            </a:endParaRPr>
          </a:p>
          <a:p>
            <a:pPr marL="285750" indent="-285750">
              <a:lnSpc>
                <a:spcPct val="150000"/>
              </a:lnSpc>
              <a:buSzPct val="100000"/>
              <a:buFont typeface="Arial" panose="020B0604020202020204"/>
              <a:buChar char="•"/>
              <a:defRPr>
                <a:solidFill>
                  <a:srgbClr val="203260"/>
                </a:solidFill>
              </a:defRPr>
            </a:pPr>
            <a:r>
              <a:rPr lang="en-US" altLang="zh-CN" sz="1400" dirty="0">
                <a:latin typeface="+mn-ea"/>
                <a:ea typeface="+mn-ea"/>
                <a:cs typeface="+mn-ea"/>
                <a:sym typeface="微软雅黑" panose="020B0503020204020204" charset="-122"/>
              </a:rPr>
              <a:t>Vue</a:t>
            </a:r>
            <a:r>
              <a:rPr lang="zh-CN" altLang="en-US" sz="1400" dirty="0">
                <a:latin typeface="+mn-ea"/>
                <a:ea typeface="+mn-ea"/>
                <a:cs typeface="+mn-ea"/>
                <a:sym typeface="微软雅黑" panose="020B0503020204020204" charset="-122"/>
              </a:rPr>
              <a:t>进阶</a:t>
            </a:r>
            <a:r>
              <a:rPr lang="en-US" altLang="zh-CN" sz="1400" dirty="0">
                <a:latin typeface="+mn-ea"/>
                <a:ea typeface="+mn-ea"/>
                <a:cs typeface="+mn-ea"/>
                <a:sym typeface="微软雅黑" panose="020B0503020204020204" charset="-122"/>
              </a:rPr>
              <a:t>(</a:t>
            </a:r>
            <a:r>
              <a:rPr lang="en-US" altLang="zh-CN" sz="1400" dirty="0" err="1">
                <a:latin typeface="+mn-ea"/>
                <a:ea typeface="+mn-ea"/>
                <a:cs typeface="+mn-ea"/>
                <a:sym typeface="微软雅黑" panose="020B0503020204020204" charset="-122"/>
              </a:rPr>
              <a:t>vue</a:t>
            </a:r>
            <a:r>
              <a:rPr lang="en-US" altLang="zh-CN" sz="1400" dirty="0">
                <a:latin typeface="+mn-ea"/>
                <a:ea typeface="+mn-ea"/>
                <a:cs typeface="+mn-ea"/>
                <a:sym typeface="微软雅黑" panose="020B0503020204020204" charset="-122"/>
              </a:rPr>
              <a:t>-router/</a:t>
            </a:r>
            <a:r>
              <a:rPr lang="en-US" altLang="zh-CN" sz="1400" dirty="0" err="1">
                <a:latin typeface="+mn-ea"/>
                <a:ea typeface="+mn-ea"/>
                <a:cs typeface="+mn-ea"/>
                <a:sym typeface="微软雅黑" panose="020B0503020204020204" charset="-122"/>
              </a:rPr>
              <a:t>vuex</a:t>
            </a:r>
            <a:r>
              <a:rPr lang="en-US" altLang="zh-CN" sz="1400" dirty="0">
                <a:latin typeface="+mn-ea"/>
                <a:ea typeface="+mn-ea"/>
                <a:cs typeface="+mn-ea"/>
                <a:sym typeface="微软雅黑" panose="020B0503020204020204" charset="-122"/>
              </a:rPr>
              <a:t>)</a:t>
            </a:r>
            <a:endParaRPr lang="zh-CN" altLang="en-US" sz="1400" dirty="0">
              <a:latin typeface="+mn-ea"/>
              <a:ea typeface="+mn-ea"/>
              <a:cs typeface="+mn-ea"/>
              <a:sym typeface="微软雅黑" panose="020B0503020204020204" charset="-122"/>
            </a:endParaRPr>
          </a:p>
          <a:p>
            <a:pPr marL="285750" indent="-285750">
              <a:lnSpc>
                <a:spcPct val="150000"/>
              </a:lnSpc>
              <a:buSzPct val="100000"/>
              <a:buFont typeface="Arial" panose="020B0604020202020204"/>
              <a:buChar char="•"/>
              <a:defRPr>
                <a:solidFill>
                  <a:srgbClr val="203260"/>
                </a:solidFill>
              </a:defRPr>
            </a:pPr>
            <a:r>
              <a:rPr lang="en-US" altLang="zh-CN" sz="1400" dirty="0">
                <a:latin typeface="+mn-ea"/>
                <a:ea typeface="+mn-ea"/>
                <a:cs typeface="+mn-ea"/>
                <a:sym typeface="微软雅黑" panose="020B0503020204020204" charset="-122"/>
              </a:rPr>
              <a:t>bk-</a:t>
            </a:r>
            <a:r>
              <a:rPr lang="en-US" altLang="zh-CN" sz="1400" dirty="0" err="1">
                <a:latin typeface="+mn-ea"/>
                <a:ea typeface="+mn-ea"/>
                <a:cs typeface="+mn-ea"/>
                <a:sym typeface="微软雅黑" panose="020B0503020204020204" charset="-122"/>
              </a:rPr>
              <a:t>magicBox</a:t>
            </a:r>
            <a:r>
              <a:rPr lang="zh-CN" altLang="en-US" sz="1400" dirty="0">
                <a:latin typeface="+mn-ea"/>
                <a:ea typeface="+mn-ea"/>
                <a:cs typeface="+mn-ea"/>
                <a:sym typeface="微软雅黑" panose="020B0503020204020204" charset="-122"/>
              </a:rPr>
              <a:t> 组件库使用 </a:t>
            </a:r>
            <a:r>
              <a:rPr lang="en-US" altLang="zh-CN" sz="1400" dirty="0">
                <a:latin typeface="+mn-ea"/>
                <a:ea typeface="+mn-ea"/>
                <a:cs typeface="+mn-ea"/>
                <a:sym typeface="微软雅黑" panose="020B0503020204020204" charset="-122"/>
              </a:rPr>
              <a:t>&amp;</a:t>
            </a:r>
            <a:r>
              <a:rPr lang="zh-CN" altLang="en-US" sz="1400" dirty="0">
                <a:latin typeface="+mn-ea"/>
                <a:ea typeface="+mn-ea"/>
                <a:cs typeface="+mn-ea"/>
                <a:sym typeface="微软雅黑" panose="020B0503020204020204" charset="-122"/>
              </a:rPr>
              <a:t> 自定义组件开发</a:t>
            </a:r>
            <a:endParaRPr lang="zh-CN" altLang="en-US" sz="1400" dirty="0">
              <a:latin typeface="+mn-ea"/>
              <a:ea typeface="+mn-ea"/>
            </a:endParaRPr>
          </a:p>
          <a:p>
            <a:pPr>
              <a:lnSpc>
                <a:spcPct val="150000"/>
              </a:lnSpc>
            </a:pPr>
            <a:r>
              <a:rPr kumimoji="1" lang="zh-CN" altLang="en-US" sz="1400" dirty="0">
                <a:latin typeface="+mn-ea"/>
                <a:ea typeface="+mn-ea"/>
              </a:rPr>
              <a:t>自定义组件关联</a:t>
            </a:r>
            <a:r>
              <a:rPr lang="en-US" altLang="zh-CN" sz="1400" dirty="0" err="1">
                <a:latin typeface="+mn-ea"/>
                <a:ea typeface="+mn-ea"/>
                <a:cs typeface="+mn-ea"/>
                <a:sym typeface="微软雅黑" panose="020B0503020204020204" charset="-122"/>
              </a:rPr>
              <a:t>LessCode</a:t>
            </a:r>
            <a:r>
              <a:rPr lang="zh-CN" altLang="en-US" sz="1400" dirty="0">
                <a:latin typeface="+mn-ea"/>
                <a:ea typeface="+mn-ea"/>
                <a:cs typeface="+mn-ea"/>
                <a:sym typeface="微软雅黑" panose="020B0503020204020204" charset="-122"/>
              </a:rPr>
              <a:t>使用</a:t>
            </a:r>
            <a:endParaRPr kumimoji="1" lang="zh-CN" altLang="en-US" sz="1400" dirty="0">
              <a:latin typeface="+mn-ea"/>
              <a:ea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Vuex</a:t>
            </a:r>
            <a:endParaRPr lang="zh-CN" altLang="en-US" dirty="0"/>
          </a:p>
        </p:txBody>
      </p:sp>
      <p:sp>
        <p:nvSpPr>
          <p:cNvPr id="4" name="矩形 3">
            <a:extLst>
              <a:ext uri="{FF2B5EF4-FFF2-40B4-BE49-F238E27FC236}">
                <a16:creationId xmlns:a16="http://schemas.microsoft.com/office/drawing/2014/main" id="{2CA2D7C2-DC5D-84B1-58DC-9E1024A57C7B}"/>
              </a:ext>
            </a:extLst>
          </p:cNvPr>
          <p:cNvSpPr/>
          <p:nvPr/>
        </p:nvSpPr>
        <p:spPr>
          <a:xfrm>
            <a:off x="257240" y="1070150"/>
            <a:ext cx="4486019" cy="824136"/>
          </a:xfrm>
          <a:prstGeom prst="rect">
            <a:avLst/>
          </a:prstGeom>
        </p:spPr>
        <p:txBody>
          <a:bodyPr wrap="square">
            <a:spAutoFit/>
          </a:bodyPr>
          <a:lstStyle/>
          <a:p>
            <a:pPr>
              <a:lnSpc>
                <a:spcPct val="150000"/>
              </a:lnSpc>
            </a:pPr>
            <a:r>
              <a:rPr lang="en" altLang="zh-CN" sz="1100" dirty="0" err="1">
                <a:solidFill>
                  <a:srgbClr val="2C3E50"/>
                </a:solidFill>
                <a:latin typeface="Microsoft YaHei" panose="020B0503020204020204" pitchFamily="34" charset="-122"/>
                <a:ea typeface="Microsoft YaHei" panose="020B0503020204020204" pitchFamily="34" charset="-122"/>
              </a:rPr>
              <a:t>Vuex</a:t>
            </a:r>
            <a:r>
              <a:rPr lang="en" altLang="zh-CN" sz="1100" dirty="0">
                <a:solidFill>
                  <a:srgbClr val="2C3E50"/>
                </a:solidFill>
                <a:latin typeface="Microsoft YaHei" panose="020B0503020204020204" pitchFamily="34" charset="-122"/>
                <a:ea typeface="Microsoft YaHei" panose="020B0503020204020204" pitchFamily="34" charset="-122"/>
              </a:rPr>
              <a:t> </a:t>
            </a:r>
            <a:r>
              <a:rPr lang="zh-CN" altLang="en-US" sz="1100" dirty="0">
                <a:solidFill>
                  <a:srgbClr val="2C3E50"/>
                </a:solidFill>
                <a:latin typeface="Microsoft YaHei" panose="020B0503020204020204" pitchFamily="34" charset="-122"/>
                <a:ea typeface="Microsoft YaHei" panose="020B0503020204020204" pitchFamily="34" charset="-122"/>
              </a:rPr>
              <a:t>是一个专为 </a:t>
            </a:r>
            <a:r>
              <a:rPr lang="en" altLang="zh-CN" sz="1100" dirty="0" err="1">
                <a:solidFill>
                  <a:srgbClr val="2C3E50"/>
                </a:solidFill>
                <a:latin typeface="Microsoft YaHei" panose="020B0503020204020204" pitchFamily="34" charset="-122"/>
                <a:ea typeface="Microsoft YaHei" panose="020B0503020204020204" pitchFamily="34" charset="-122"/>
              </a:rPr>
              <a:t>Vue.js</a:t>
            </a:r>
            <a:r>
              <a:rPr lang="en" altLang="zh-CN" sz="1100" dirty="0">
                <a:solidFill>
                  <a:srgbClr val="2C3E50"/>
                </a:solidFill>
                <a:latin typeface="Microsoft YaHei" panose="020B0503020204020204" pitchFamily="34" charset="-122"/>
                <a:ea typeface="Microsoft YaHei" panose="020B0503020204020204" pitchFamily="34" charset="-122"/>
              </a:rPr>
              <a:t> </a:t>
            </a:r>
            <a:r>
              <a:rPr lang="zh-CN" altLang="en-US" sz="1100" dirty="0">
                <a:solidFill>
                  <a:srgbClr val="2C3E50"/>
                </a:solidFill>
                <a:latin typeface="Microsoft YaHei" panose="020B0503020204020204" pitchFamily="34" charset="-122"/>
                <a:ea typeface="Microsoft YaHei" panose="020B0503020204020204" pitchFamily="34" charset="-122"/>
              </a:rPr>
              <a:t>应用程序开发的状态管理模式。它采用集中式存储管理应用的所有组件的状态，并以相应的规则保证状态以一种可预测的方式发生变化。</a:t>
            </a:r>
            <a:endParaRPr lang="zh-CN" altLang="en-US" sz="11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BC010577-23AA-088D-5E8B-6E38695D0119}"/>
              </a:ext>
            </a:extLst>
          </p:cNvPr>
          <p:cNvPicPr>
            <a:picLocks noChangeAspect="1"/>
          </p:cNvPicPr>
          <p:nvPr/>
        </p:nvPicPr>
        <p:blipFill>
          <a:blip r:embed="rId2"/>
          <a:stretch>
            <a:fillRect/>
          </a:stretch>
        </p:blipFill>
        <p:spPr>
          <a:xfrm>
            <a:off x="4609949" y="1007387"/>
            <a:ext cx="4486019" cy="2224351"/>
          </a:xfrm>
          <a:prstGeom prst="rect">
            <a:avLst/>
          </a:prstGeom>
        </p:spPr>
      </p:pic>
      <p:sp>
        <p:nvSpPr>
          <p:cNvPr id="9" name="矩形 8">
            <a:extLst>
              <a:ext uri="{FF2B5EF4-FFF2-40B4-BE49-F238E27FC236}">
                <a16:creationId xmlns:a16="http://schemas.microsoft.com/office/drawing/2014/main" id="{DB099222-BA06-C150-F8D9-B41BF40B7DF8}"/>
              </a:ext>
            </a:extLst>
          </p:cNvPr>
          <p:cNvSpPr/>
          <p:nvPr/>
        </p:nvSpPr>
        <p:spPr>
          <a:xfrm>
            <a:off x="257240" y="2119562"/>
            <a:ext cx="4572000" cy="1056892"/>
          </a:xfrm>
          <a:prstGeom prst="rect">
            <a:avLst/>
          </a:prstGeom>
        </p:spPr>
        <p:txBody>
          <a:bodyPr>
            <a:spAutoFit/>
          </a:bodyPr>
          <a:lstStyle/>
          <a:p>
            <a:pPr marL="342900" lvl="1" indent="-342900">
              <a:lnSpc>
                <a:spcPct val="200000"/>
              </a:lnSpc>
              <a:buFont typeface="Wingdings" pitchFamily="2" charset="2"/>
              <a:buChar char="l"/>
            </a:pPr>
            <a:r>
              <a:rPr lang="zh-CN" altLang="en-US" sz="1100" dirty="0">
                <a:solidFill>
                  <a:srgbClr val="2C3E50"/>
                </a:solidFill>
                <a:latin typeface="Microsoft YaHei" panose="020B0503020204020204" pitchFamily="34" charset="-122"/>
                <a:ea typeface="Microsoft YaHei" panose="020B0503020204020204" pitchFamily="34" charset="-122"/>
              </a:rPr>
              <a:t>状态，驱动应用的数据源；</a:t>
            </a:r>
          </a:p>
          <a:p>
            <a:pPr marL="342900" lvl="1" indent="-342900">
              <a:lnSpc>
                <a:spcPct val="200000"/>
              </a:lnSpc>
              <a:buFont typeface="Wingdings" pitchFamily="2" charset="2"/>
              <a:buChar char="l"/>
            </a:pPr>
            <a:r>
              <a:rPr lang="zh-CN" altLang="en-US" sz="1100" dirty="0">
                <a:solidFill>
                  <a:srgbClr val="2C3E50"/>
                </a:solidFill>
                <a:latin typeface="Microsoft YaHei" panose="020B0503020204020204" pitchFamily="34" charset="-122"/>
                <a:ea typeface="Microsoft YaHei" panose="020B0503020204020204" pitchFamily="34" charset="-122"/>
              </a:rPr>
              <a:t>视图，以声明方式将状态映射到视图；</a:t>
            </a:r>
          </a:p>
          <a:p>
            <a:pPr marL="342900" lvl="1" indent="-342900">
              <a:lnSpc>
                <a:spcPct val="200000"/>
              </a:lnSpc>
              <a:buFont typeface="Wingdings" pitchFamily="2" charset="2"/>
              <a:buChar char="l"/>
            </a:pPr>
            <a:r>
              <a:rPr lang="zh-CN" altLang="en-US" sz="1100" dirty="0">
                <a:solidFill>
                  <a:srgbClr val="2C3E50"/>
                </a:solidFill>
                <a:latin typeface="Microsoft YaHei" panose="020B0503020204020204" pitchFamily="34" charset="-122"/>
                <a:ea typeface="Microsoft YaHei" panose="020B0503020204020204" pitchFamily="34" charset="-122"/>
              </a:rPr>
              <a:t>操作，响应在视图上的用户输入导致的状态变化。</a:t>
            </a:r>
          </a:p>
        </p:txBody>
      </p:sp>
    </p:spTree>
    <p:extLst>
      <p:ext uri="{BB962C8B-B14F-4D97-AF65-F5344CB8AC3E}">
        <p14:creationId xmlns:p14="http://schemas.microsoft.com/office/powerpoint/2010/main" val="14631399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Vuex</a:t>
            </a:r>
            <a:r>
              <a:rPr lang="zh-CN" altLang="en-US" dirty="0"/>
              <a:t>注册</a:t>
            </a:r>
          </a:p>
        </p:txBody>
      </p:sp>
      <p:pic>
        <p:nvPicPr>
          <p:cNvPr id="3" name="图片 2">
            <a:extLst>
              <a:ext uri="{FF2B5EF4-FFF2-40B4-BE49-F238E27FC236}">
                <a16:creationId xmlns:a16="http://schemas.microsoft.com/office/drawing/2014/main" id="{C86C2589-3DDD-9EF7-FEB6-6FF5760DC3DA}"/>
              </a:ext>
            </a:extLst>
          </p:cNvPr>
          <p:cNvPicPr>
            <a:picLocks noChangeAspect="1"/>
          </p:cNvPicPr>
          <p:nvPr/>
        </p:nvPicPr>
        <p:blipFill>
          <a:blip r:embed="rId2"/>
          <a:stretch>
            <a:fillRect/>
          </a:stretch>
        </p:blipFill>
        <p:spPr>
          <a:xfrm>
            <a:off x="332854" y="1079857"/>
            <a:ext cx="3671719" cy="2967875"/>
          </a:xfrm>
          <a:prstGeom prst="rect">
            <a:avLst/>
          </a:prstGeom>
        </p:spPr>
      </p:pic>
      <p:pic>
        <p:nvPicPr>
          <p:cNvPr id="5" name="图片 4">
            <a:extLst>
              <a:ext uri="{FF2B5EF4-FFF2-40B4-BE49-F238E27FC236}">
                <a16:creationId xmlns:a16="http://schemas.microsoft.com/office/drawing/2014/main" id="{B7177F37-4F81-6CAD-AD0D-38045A9E277C}"/>
              </a:ext>
            </a:extLst>
          </p:cNvPr>
          <p:cNvPicPr>
            <a:picLocks noChangeAspect="1"/>
          </p:cNvPicPr>
          <p:nvPr/>
        </p:nvPicPr>
        <p:blipFill>
          <a:blip r:embed="rId3"/>
          <a:stretch>
            <a:fillRect/>
          </a:stretch>
        </p:blipFill>
        <p:spPr>
          <a:xfrm>
            <a:off x="4406443" y="985793"/>
            <a:ext cx="3792143" cy="3156002"/>
          </a:xfrm>
          <a:prstGeom prst="rect">
            <a:avLst/>
          </a:prstGeom>
        </p:spPr>
      </p:pic>
    </p:spTree>
    <p:extLst>
      <p:ext uri="{BB962C8B-B14F-4D97-AF65-F5344CB8AC3E}">
        <p14:creationId xmlns:p14="http://schemas.microsoft.com/office/powerpoint/2010/main" val="5716996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Vuex</a:t>
            </a:r>
            <a:r>
              <a:rPr lang="zh-CN" altLang="en-US" dirty="0"/>
              <a:t>使用</a:t>
            </a:r>
          </a:p>
        </p:txBody>
      </p:sp>
      <p:sp>
        <p:nvSpPr>
          <p:cNvPr id="4" name="矩形 3">
            <a:extLst>
              <a:ext uri="{FF2B5EF4-FFF2-40B4-BE49-F238E27FC236}">
                <a16:creationId xmlns:a16="http://schemas.microsoft.com/office/drawing/2014/main" id="{1305B6AB-AB4E-8E45-6186-676BFD0E05EE}"/>
              </a:ext>
            </a:extLst>
          </p:cNvPr>
          <p:cNvSpPr/>
          <p:nvPr/>
        </p:nvSpPr>
        <p:spPr>
          <a:xfrm>
            <a:off x="360349" y="987574"/>
            <a:ext cx="3563579" cy="1446550"/>
          </a:xfrm>
          <a:prstGeom prst="rect">
            <a:avLst/>
          </a:prstGeom>
        </p:spPr>
        <p:txBody>
          <a:bodyPr wrap="square">
            <a:spAutoFit/>
          </a:bodyPr>
          <a:lstStyle/>
          <a:p>
            <a:pPr marL="285750"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在组件中使用</a:t>
            </a:r>
            <a:r>
              <a:rPr lang="en" altLang="zh-CN" sz="1100" dirty="0" err="1">
                <a:solidFill>
                  <a:schemeClr val="tx1"/>
                </a:solidFill>
                <a:ea typeface="Microsoft YaHei" panose="020B0503020204020204" pitchFamily="34" charset="-122"/>
              </a:rPr>
              <a:t>vuex</a:t>
            </a:r>
            <a:r>
              <a:rPr lang="zh-CN" altLang="en-US" sz="1100" dirty="0">
                <a:solidFill>
                  <a:schemeClr val="tx1"/>
                </a:solidFill>
                <a:ea typeface="Microsoft YaHei" panose="020B0503020204020204" pitchFamily="34" charset="-122"/>
              </a:rPr>
              <a:t>的</a:t>
            </a:r>
            <a:r>
              <a:rPr lang="en-US" altLang="zh-CN" sz="1100" dirty="0">
                <a:solidFill>
                  <a:schemeClr val="tx1"/>
                </a:solidFill>
                <a:ea typeface="Microsoft YaHei" panose="020B0503020204020204" pitchFamily="34" charset="-122"/>
              </a:rPr>
              <a:t>2</a:t>
            </a:r>
            <a:r>
              <a:rPr lang="zh-CN" altLang="en-US" sz="1100" dirty="0">
                <a:solidFill>
                  <a:schemeClr val="tx1"/>
                </a:solidFill>
                <a:ea typeface="Microsoft YaHei" panose="020B0503020204020204" pitchFamily="34" charset="-122"/>
              </a:rPr>
              <a:t>种方式</a:t>
            </a:r>
            <a:r>
              <a:rPr lang="en-US" altLang="zh-CN" sz="1100" dirty="0">
                <a:solidFill>
                  <a:schemeClr val="tx1"/>
                </a:solidFill>
                <a:ea typeface="Microsoft YaHei" panose="020B0503020204020204" pitchFamily="34" charset="-122"/>
              </a:rPr>
              <a:t>:</a:t>
            </a:r>
          </a:p>
          <a:p>
            <a:pPr marL="742950" lvl="1"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通过实例上的</a:t>
            </a:r>
            <a:r>
              <a:rPr lang="en-US" altLang="zh-CN" sz="1100" dirty="0">
                <a:solidFill>
                  <a:schemeClr val="tx1"/>
                </a:solidFill>
                <a:ea typeface="Microsoft YaHei" panose="020B0503020204020204" pitchFamily="34" charset="-122"/>
              </a:rPr>
              <a:t>$store</a:t>
            </a:r>
            <a:r>
              <a:rPr lang="zh-CN" altLang="en-US" sz="1100" dirty="0">
                <a:solidFill>
                  <a:schemeClr val="tx1"/>
                </a:solidFill>
                <a:ea typeface="Microsoft YaHei" panose="020B0503020204020204" pitchFamily="34" charset="-122"/>
              </a:rPr>
              <a:t>对象去获取对应的属性  </a:t>
            </a:r>
            <a:endParaRPr lang="en-US" altLang="zh-CN" sz="1100" dirty="0">
              <a:solidFill>
                <a:schemeClr val="tx1"/>
              </a:solidFill>
              <a:ea typeface="Microsoft YaHei" panose="020B0503020204020204" pitchFamily="34" charset="-122"/>
            </a:endParaRPr>
          </a:p>
          <a:p>
            <a:pPr marL="742950" lvl="1"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通过</a:t>
            </a:r>
            <a:r>
              <a:rPr lang="en-US" altLang="zh-CN" sz="1100" dirty="0" err="1">
                <a:solidFill>
                  <a:schemeClr val="tx1"/>
                </a:solidFill>
                <a:ea typeface="Microsoft YaHei" panose="020B0503020204020204" pitchFamily="34" charset="-122"/>
              </a:rPr>
              <a:t>vuex</a:t>
            </a:r>
            <a:r>
              <a:rPr lang="zh-CN" altLang="en-US" sz="1100" dirty="0">
                <a:solidFill>
                  <a:schemeClr val="tx1"/>
                </a:solidFill>
                <a:ea typeface="Microsoft YaHei" panose="020B0503020204020204" pitchFamily="34" charset="-122"/>
              </a:rPr>
              <a:t>提供的组合</a:t>
            </a:r>
            <a:r>
              <a:rPr lang="en-US" altLang="zh-CN" sz="1100" dirty="0" err="1">
                <a:solidFill>
                  <a:schemeClr val="tx1"/>
                </a:solidFill>
                <a:ea typeface="Microsoft YaHei" panose="020B0503020204020204" pitchFamily="34" charset="-122"/>
              </a:rPr>
              <a:t>api</a:t>
            </a:r>
            <a:endParaRPr lang="en-US" altLang="zh-CN" sz="1100" dirty="0">
              <a:solidFill>
                <a:schemeClr val="tx1"/>
              </a:solidFill>
              <a:ea typeface="Microsoft YaHei" panose="020B0503020204020204" pitchFamily="34" charset="-122"/>
            </a:endParaRPr>
          </a:p>
          <a:p>
            <a:pPr marL="285750" indent="-285750">
              <a:buFont typeface="Wingdings" pitchFamily="2" charset="2"/>
              <a:buChar char="l"/>
            </a:pPr>
            <a:endParaRPr lang="en-US" altLang="zh-CN" sz="1100" dirty="0">
              <a:solidFill>
                <a:schemeClr val="tx1"/>
              </a:solidFill>
              <a:ea typeface="Microsoft YaHei" panose="020B0503020204020204" pitchFamily="34" charset="-122"/>
            </a:endParaRPr>
          </a:p>
          <a:p>
            <a:pPr marL="285750" indent="-285750">
              <a:buFont typeface="Wingdings" pitchFamily="2" charset="2"/>
              <a:buChar char="l"/>
            </a:pPr>
            <a:r>
              <a:rPr lang="zh-CN" altLang="en-US" sz="1100" dirty="0">
                <a:solidFill>
                  <a:schemeClr val="tx1"/>
                </a:solidFill>
                <a:ea typeface="Microsoft YaHei" panose="020B0503020204020204" pitchFamily="34" charset="-122"/>
              </a:rPr>
              <a:t>得到的数据是一致的，只是一种语法糖的映射</a:t>
            </a:r>
          </a:p>
        </p:txBody>
      </p:sp>
      <p:pic>
        <p:nvPicPr>
          <p:cNvPr id="6" name="图片 5">
            <a:extLst>
              <a:ext uri="{FF2B5EF4-FFF2-40B4-BE49-F238E27FC236}">
                <a16:creationId xmlns:a16="http://schemas.microsoft.com/office/drawing/2014/main" id="{7EFA495D-0FD4-777E-59BB-6AA41EB12ADD}"/>
              </a:ext>
            </a:extLst>
          </p:cNvPr>
          <p:cNvPicPr>
            <a:picLocks noChangeAspect="1"/>
          </p:cNvPicPr>
          <p:nvPr/>
        </p:nvPicPr>
        <p:blipFill>
          <a:blip r:embed="rId2"/>
          <a:stretch>
            <a:fillRect/>
          </a:stretch>
        </p:blipFill>
        <p:spPr>
          <a:xfrm>
            <a:off x="4211960" y="1106249"/>
            <a:ext cx="4782132" cy="3065939"/>
          </a:xfrm>
          <a:prstGeom prst="rect">
            <a:avLst/>
          </a:prstGeom>
        </p:spPr>
      </p:pic>
    </p:spTree>
    <p:extLst>
      <p:ext uri="{BB962C8B-B14F-4D97-AF65-F5344CB8AC3E}">
        <p14:creationId xmlns:p14="http://schemas.microsoft.com/office/powerpoint/2010/main" val="25302633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Vuex</a:t>
            </a:r>
            <a:r>
              <a:rPr lang="zh-CN" altLang="en-US" dirty="0"/>
              <a:t>模块化</a:t>
            </a:r>
          </a:p>
        </p:txBody>
      </p:sp>
      <p:sp>
        <p:nvSpPr>
          <p:cNvPr id="4" name="矩形 3">
            <a:extLst>
              <a:ext uri="{FF2B5EF4-FFF2-40B4-BE49-F238E27FC236}">
                <a16:creationId xmlns:a16="http://schemas.microsoft.com/office/drawing/2014/main" id="{1305B6AB-AB4E-8E45-6186-676BFD0E05EE}"/>
              </a:ext>
            </a:extLst>
          </p:cNvPr>
          <p:cNvSpPr/>
          <p:nvPr/>
        </p:nvSpPr>
        <p:spPr>
          <a:xfrm>
            <a:off x="360349" y="987574"/>
            <a:ext cx="3563579" cy="2077877"/>
          </a:xfrm>
          <a:prstGeom prst="rect">
            <a:avLst/>
          </a:prstGeom>
        </p:spPr>
        <p:txBody>
          <a:bodyPr wrap="square">
            <a:spAutoFit/>
          </a:bodyPr>
          <a:lstStyle/>
          <a:p>
            <a:pPr marL="285750" indent="-285750">
              <a:lnSpc>
                <a:spcPct val="200000"/>
              </a:lnSpc>
              <a:buFont typeface="Wingdings" pitchFamily="2" charset="2"/>
              <a:buChar char="l"/>
            </a:pPr>
            <a:r>
              <a:rPr lang="en-US" altLang="zh-CN" sz="1100" dirty="0" err="1">
                <a:solidFill>
                  <a:schemeClr val="tx1"/>
                </a:solidFill>
                <a:ea typeface="Microsoft YaHei" panose="020B0503020204020204" pitchFamily="34" charset="-122"/>
              </a:rPr>
              <a:t>Vuex</a:t>
            </a:r>
            <a:r>
              <a:rPr lang="zh-CN" altLang="en-US" sz="1100" dirty="0">
                <a:ea typeface="Microsoft YaHei" panose="020B0503020204020204" pitchFamily="34" charset="-122"/>
              </a:rPr>
              <a:t>模块化设置 </a:t>
            </a:r>
            <a:r>
              <a:rPr lang="en-US" altLang="zh-CN" sz="1100" dirty="0">
                <a:ea typeface="Microsoft YaHei" panose="020B0503020204020204" pitchFamily="34" charset="-122"/>
              </a:rPr>
              <a:t>=&gt; </a:t>
            </a:r>
            <a:r>
              <a:rPr lang="en-US" altLang="zh-CN" sz="1100" dirty="0" err="1">
                <a:ea typeface="Microsoft YaHei" panose="020B0503020204020204" pitchFamily="34" charset="-122"/>
              </a:rPr>
              <a:t>namespaced</a:t>
            </a:r>
            <a:r>
              <a:rPr lang="en-US" altLang="zh-CN" sz="1100" dirty="0">
                <a:ea typeface="Microsoft YaHei" panose="020B0503020204020204" pitchFamily="34" charset="-122"/>
              </a:rPr>
              <a:t>: true</a:t>
            </a:r>
          </a:p>
          <a:p>
            <a:pPr marL="285750"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模块化可解决：</a:t>
            </a:r>
            <a:endParaRPr lang="en-US" altLang="zh-CN" sz="1100" dirty="0">
              <a:solidFill>
                <a:schemeClr val="tx1"/>
              </a:solidFill>
              <a:ea typeface="Microsoft YaHei" panose="020B0503020204020204" pitchFamily="34" charset="-122"/>
            </a:endParaRPr>
          </a:p>
          <a:p>
            <a:pPr marL="742950" lvl="1"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参数</a:t>
            </a:r>
            <a:r>
              <a:rPr lang="en-US" altLang="zh-CN" sz="1100" dirty="0">
                <a:solidFill>
                  <a:schemeClr val="tx1"/>
                </a:solidFill>
                <a:ea typeface="Microsoft YaHei" panose="020B0503020204020204" pitchFamily="34" charset="-122"/>
              </a:rPr>
              <a:t>,</a:t>
            </a:r>
            <a:r>
              <a:rPr lang="zh-CN" altLang="en-US" sz="1100" dirty="0">
                <a:solidFill>
                  <a:schemeClr val="tx1"/>
                </a:solidFill>
                <a:ea typeface="Microsoft YaHei" panose="020B0503020204020204" pitchFamily="34" charset="-122"/>
              </a:rPr>
              <a:t>处理函数重复命名问题</a:t>
            </a:r>
            <a:endParaRPr lang="en-US" altLang="zh-CN" sz="1100" dirty="0">
              <a:ea typeface="Microsoft YaHei" panose="020B0503020204020204" pitchFamily="34" charset="-122"/>
            </a:endParaRPr>
          </a:p>
          <a:p>
            <a:pPr marL="742950" lvl="1"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模块化处理项目状态管理，更易维护</a:t>
            </a:r>
            <a:endParaRPr lang="en-US" altLang="zh-CN" sz="1100" dirty="0">
              <a:solidFill>
                <a:schemeClr val="tx1"/>
              </a:solidFill>
              <a:ea typeface="Microsoft YaHei" panose="020B0503020204020204" pitchFamily="34" charset="-122"/>
            </a:endParaRPr>
          </a:p>
          <a:p>
            <a:pPr lvl="1">
              <a:lnSpc>
                <a:spcPct val="200000"/>
              </a:lnSpc>
            </a:pPr>
            <a:endParaRPr lang="en-US" altLang="zh-CN" sz="1100" dirty="0">
              <a:solidFill>
                <a:schemeClr val="tx1"/>
              </a:solidFill>
              <a:ea typeface="Microsoft YaHei" panose="020B0503020204020204" pitchFamily="34" charset="-122"/>
            </a:endParaRPr>
          </a:p>
          <a:p>
            <a:pPr marL="285750" indent="-285750">
              <a:lnSpc>
                <a:spcPct val="200000"/>
              </a:lnSpc>
              <a:buFont typeface="Wingdings" pitchFamily="2" charset="2"/>
              <a:buChar char="l"/>
            </a:pPr>
            <a:endParaRPr lang="zh-CN" altLang="en-US" sz="1100" dirty="0">
              <a:solidFill>
                <a:schemeClr val="tx1"/>
              </a:solidFill>
              <a:ea typeface="Microsoft YaHei" panose="020B0503020204020204" pitchFamily="34" charset="-122"/>
            </a:endParaRPr>
          </a:p>
        </p:txBody>
      </p:sp>
      <p:pic>
        <p:nvPicPr>
          <p:cNvPr id="3" name="图片 2">
            <a:extLst>
              <a:ext uri="{FF2B5EF4-FFF2-40B4-BE49-F238E27FC236}">
                <a16:creationId xmlns:a16="http://schemas.microsoft.com/office/drawing/2014/main" id="{CA9BAF3E-182F-3425-2A2E-65F0928F488E}"/>
              </a:ext>
            </a:extLst>
          </p:cNvPr>
          <p:cNvPicPr>
            <a:picLocks noChangeAspect="1"/>
          </p:cNvPicPr>
          <p:nvPr/>
        </p:nvPicPr>
        <p:blipFill>
          <a:blip r:embed="rId2"/>
          <a:stretch>
            <a:fillRect/>
          </a:stretch>
        </p:blipFill>
        <p:spPr>
          <a:xfrm>
            <a:off x="4572000" y="915566"/>
            <a:ext cx="3062383" cy="3147814"/>
          </a:xfrm>
          <a:prstGeom prst="rect">
            <a:avLst/>
          </a:prstGeom>
        </p:spPr>
      </p:pic>
    </p:spTree>
    <p:extLst>
      <p:ext uri="{BB962C8B-B14F-4D97-AF65-F5344CB8AC3E}">
        <p14:creationId xmlns:p14="http://schemas.microsoft.com/office/powerpoint/2010/main" val="15800296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Vuex</a:t>
            </a:r>
            <a:r>
              <a:rPr lang="zh-CN" altLang="en-US" dirty="0"/>
              <a:t>模块化使用方式</a:t>
            </a:r>
          </a:p>
        </p:txBody>
      </p:sp>
      <p:sp>
        <p:nvSpPr>
          <p:cNvPr id="4" name="矩形 3">
            <a:extLst>
              <a:ext uri="{FF2B5EF4-FFF2-40B4-BE49-F238E27FC236}">
                <a16:creationId xmlns:a16="http://schemas.microsoft.com/office/drawing/2014/main" id="{1305B6AB-AB4E-8E45-6186-676BFD0E05EE}"/>
              </a:ext>
            </a:extLst>
          </p:cNvPr>
          <p:cNvSpPr/>
          <p:nvPr/>
        </p:nvSpPr>
        <p:spPr>
          <a:xfrm>
            <a:off x="360349" y="987574"/>
            <a:ext cx="3563579" cy="1739322"/>
          </a:xfrm>
          <a:prstGeom prst="rect">
            <a:avLst/>
          </a:prstGeom>
        </p:spPr>
        <p:txBody>
          <a:bodyPr wrap="square">
            <a:spAutoFit/>
          </a:bodyPr>
          <a:lstStyle/>
          <a:p>
            <a:pPr marL="285750" indent="-285750">
              <a:lnSpc>
                <a:spcPct val="200000"/>
              </a:lnSpc>
              <a:buFont typeface="Wingdings" pitchFamily="2" charset="2"/>
              <a:buChar char="l"/>
            </a:pPr>
            <a:r>
              <a:rPr lang="zh-CN" altLang="en-US" sz="1100" dirty="0">
                <a:solidFill>
                  <a:schemeClr val="tx1"/>
                </a:solidFill>
                <a:ea typeface="Microsoft YaHei" panose="020B0503020204020204" pitchFamily="34" charset="-122"/>
              </a:rPr>
              <a:t>模块化使用方式：</a:t>
            </a:r>
            <a:endParaRPr lang="en-US" altLang="zh-CN" sz="1100" dirty="0">
              <a:solidFill>
                <a:schemeClr val="tx1"/>
              </a:solidFill>
              <a:ea typeface="Microsoft YaHei" panose="020B0503020204020204" pitchFamily="34" charset="-122"/>
            </a:endParaRPr>
          </a:p>
          <a:p>
            <a:pPr marL="742950" lvl="1" indent="-285750">
              <a:lnSpc>
                <a:spcPct val="200000"/>
              </a:lnSpc>
              <a:buFont typeface="Wingdings" pitchFamily="2" charset="2"/>
              <a:buChar char="l"/>
            </a:pPr>
            <a:r>
              <a:rPr lang="en-US" altLang="zh-CN" sz="1100" dirty="0" err="1">
                <a:solidFill>
                  <a:schemeClr val="tx1"/>
                </a:solidFill>
                <a:ea typeface="Microsoft YaHei" panose="020B0503020204020204" pitchFamily="34" charset="-122"/>
              </a:rPr>
              <a:t>Vuex</a:t>
            </a:r>
            <a:r>
              <a:rPr lang="en-US" altLang="zh-CN" sz="1100" dirty="0">
                <a:solidFill>
                  <a:schemeClr val="tx1"/>
                </a:solidFill>
                <a:ea typeface="Microsoft YaHei" panose="020B0503020204020204" pitchFamily="34" charset="-122"/>
              </a:rPr>
              <a:t> </a:t>
            </a:r>
            <a:r>
              <a:rPr lang="en-US" altLang="zh-CN" sz="1100" dirty="0" err="1">
                <a:solidFill>
                  <a:schemeClr val="tx1"/>
                </a:solidFill>
                <a:ea typeface="Microsoft YaHei" panose="020B0503020204020204" pitchFamily="34" charset="-122"/>
              </a:rPr>
              <a:t>api</a:t>
            </a:r>
            <a:r>
              <a:rPr lang="zh-CN" altLang="en-US" sz="1100" dirty="0">
                <a:solidFill>
                  <a:schemeClr val="tx1"/>
                </a:solidFill>
                <a:ea typeface="Microsoft YaHei" panose="020B0503020204020204" pitchFamily="34" charset="-122"/>
              </a:rPr>
              <a:t> 和 实例</a:t>
            </a:r>
            <a:r>
              <a:rPr lang="zh-CN" altLang="en-US" sz="1100" dirty="0">
                <a:ea typeface="Microsoft YaHei" panose="020B0503020204020204" pitchFamily="34" charset="-122"/>
              </a:rPr>
              <a:t>方法 第一个参数传模块名称</a:t>
            </a:r>
            <a:endParaRPr lang="en-US" altLang="zh-CN" sz="1100" dirty="0">
              <a:solidFill>
                <a:schemeClr val="tx1"/>
              </a:solidFill>
              <a:ea typeface="Microsoft YaHei" panose="020B0503020204020204" pitchFamily="34" charset="-122"/>
            </a:endParaRPr>
          </a:p>
          <a:p>
            <a:pPr lvl="1">
              <a:lnSpc>
                <a:spcPct val="200000"/>
              </a:lnSpc>
            </a:pPr>
            <a:endParaRPr lang="en-US" altLang="zh-CN" sz="1100" dirty="0">
              <a:solidFill>
                <a:schemeClr val="tx1"/>
              </a:solidFill>
              <a:ea typeface="Microsoft YaHei" panose="020B0503020204020204" pitchFamily="34" charset="-122"/>
            </a:endParaRPr>
          </a:p>
          <a:p>
            <a:pPr marL="285750" indent="-285750">
              <a:lnSpc>
                <a:spcPct val="200000"/>
              </a:lnSpc>
              <a:buFont typeface="Wingdings" pitchFamily="2" charset="2"/>
              <a:buChar char="l"/>
            </a:pPr>
            <a:endParaRPr lang="zh-CN" altLang="en-US" sz="1100" dirty="0">
              <a:solidFill>
                <a:schemeClr val="tx1"/>
              </a:solidFill>
              <a:ea typeface="Microsoft YaHei" panose="020B0503020204020204" pitchFamily="34" charset="-122"/>
            </a:endParaRPr>
          </a:p>
        </p:txBody>
      </p:sp>
      <p:pic>
        <p:nvPicPr>
          <p:cNvPr id="3" name="图片 2">
            <a:extLst>
              <a:ext uri="{FF2B5EF4-FFF2-40B4-BE49-F238E27FC236}">
                <a16:creationId xmlns:a16="http://schemas.microsoft.com/office/drawing/2014/main" id="{CA9BAF3E-182F-3425-2A2E-65F0928F4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4048" y="1158205"/>
            <a:ext cx="3062383" cy="851885"/>
          </a:xfrm>
          <a:prstGeom prst="rect">
            <a:avLst/>
          </a:prstGeom>
        </p:spPr>
      </p:pic>
      <p:pic>
        <p:nvPicPr>
          <p:cNvPr id="5" name="图片 4">
            <a:extLst>
              <a:ext uri="{FF2B5EF4-FFF2-40B4-BE49-F238E27FC236}">
                <a16:creationId xmlns:a16="http://schemas.microsoft.com/office/drawing/2014/main" id="{BA41437E-8BBF-359F-1886-74E3DA68D503}"/>
              </a:ext>
            </a:extLst>
          </p:cNvPr>
          <p:cNvPicPr>
            <a:picLocks noChangeAspect="1"/>
          </p:cNvPicPr>
          <p:nvPr/>
        </p:nvPicPr>
        <p:blipFill>
          <a:blip r:embed="rId3"/>
          <a:stretch>
            <a:fillRect/>
          </a:stretch>
        </p:blipFill>
        <p:spPr>
          <a:xfrm>
            <a:off x="5004048" y="2026512"/>
            <a:ext cx="3062383" cy="851885"/>
          </a:xfrm>
          <a:prstGeom prst="rect">
            <a:avLst/>
          </a:prstGeom>
        </p:spPr>
      </p:pic>
    </p:spTree>
    <p:extLst>
      <p:ext uri="{BB962C8B-B14F-4D97-AF65-F5344CB8AC3E}">
        <p14:creationId xmlns:p14="http://schemas.microsoft.com/office/powerpoint/2010/main" val="223731418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开发调试工具</a:t>
            </a:r>
          </a:p>
        </p:txBody>
      </p:sp>
      <p:pic>
        <p:nvPicPr>
          <p:cNvPr id="3" name="图片 2">
            <a:extLst>
              <a:ext uri="{FF2B5EF4-FFF2-40B4-BE49-F238E27FC236}">
                <a16:creationId xmlns:a16="http://schemas.microsoft.com/office/drawing/2014/main" id="{0F7E86E5-E613-CBF5-8410-E96C0E26E3AD}"/>
              </a:ext>
            </a:extLst>
          </p:cNvPr>
          <p:cNvPicPr>
            <a:picLocks noChangeAspect="1"/>
          </p:cNvPicPr>
          <p:nvPr/>
        </p:nvPicPr>
        <p:blipFill>
          <a:blip r:embed="rId2"/>
          <a:stretch>
            <a:fillRect/>
          </a:stretch>
        </p:blipFill>
        <p:spPr>
          <a:xfrm>
            <a:off x="390535" y="1481959"/>
            <a:ext cx="7835960" cy="2909520"/>
          </a:xfrm>
          <a:prstGeom prst="rect">
            <a:avLst/>
          </a:prstGeom>
        </p:spPr>
      </p:pic>
      <p:sp>
        <p:nvSpPr>
          <p:cNvPr id="5" name="文本框 4">
            <a:extLst>
              <a:ext uri="{FF2B5EF4-FFF2-40B4-BE49-F238E27FC236}">
                <a16:creationId xmlns:a16="http://schemas.microsoft.com/office/drawing/2014/main" id="{1B2ED953-FAAB-84D6-68AB-4D0277568276}"/>
              </a:ext>
            </a:extLst>
          </p:cNvPr>
          <p:cNvSpPr txBox="1"/>
          <p:nvPr/>
        </p:nvSpPr>
        <p:spPr>
          <a:xfrm>
            <a:off x="390535" y="771550"/>
            <a:ext cx="2492027"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ea typeface="Arial"/>
                <a:cs typeface="Arial"/>
                <a:sym typeface="Arial"/>
              </a:rPr>
              <a:t>⾕歌浏览器安装</a:t>
            </a:r>
            <a:r>
              <a:rPr kumimoji="0" lang="en" altLang="zh-CN" sz="1100" b="0" i="0" u="none" strike="noStrike" cap="none" spc="0" normalizeH="0" baseline="0" dirty="0" err="1">
                <a:ln>
                  <a:noFill/>
                </a:ln>
                <a:solidFill>
                  <a:srgbClr val="000000"/>
                </a:solidFill>
                <a:effectLst/>
                <a:uFillTx/>
                <a:ea typeface="Arial"/>
                <a:cs typeface="Arial"/>
                <a:sym typeface="Arial"/>
              </a:rPr>
              <a:t>Vue.js</a:t>
            </a:r>
            <a:r>
              <a:rPr kumimoji="0" lang="en" altLang="zh-CN" sz="1100" b="0" i="0" u="none" strike="noStrike" cap="none" spc="0" normalizeH="0" baseline="0" dirty="0">
                <a:ln>
                  <a:noFill/>
                </a:ln>
                <a:solidFill>
                  <a:srgbClr val="000000"/>
                </a:solidFill>
                <a:effectLst/>
                <a:uFillTx/>
                <a:ea typeface="Arial"/>
                <a:cs typeface="Arial"/>
                <a:sym typeface="Arial"/>
              </a:rPr>
              <a:t> </a:t>
            </a:r>
            <a:r>
              <a:rPr kumimoji="0" lang="en" altLang="zh-CN" sz="1100" b="0" i="0" u="none" strike="noStrike" cap="none" spc="0" normalizeH="0" baseline="0" dirty="0" err="1">
                <a:ln>
                  <a:noFill/>
                </a:ln>
                <a:solidFill>
                  <a:srgbClr val="000000"/>
                </a:solidFill>
                <a:effectLst/>
                <a:uFillTx/>
                <a:ea typeface="Arial"/>
                <a:cs typeface="Arial"/>
                <a:sym typeface="Arial"/>
              </a:rPr>
              <a:t>devtools</a:t>
            </a:r>
            <a:r>
              <a:rPr kumimoji="0" lang="zh-CN" altLang="en-US" sz="1100" b="0" i="0" u="none" strike="noStrike" cap="none" spc="0" normalizeH="0" baseline="0" dirty="0">
                <a:ln>
                  <a:noFill/>
                </a:ln>
                <a:solidFill>
                  <a:srgbClr val="000000"/>
                </a:solidFill>
                <a:effectLst/>
                <a:uFillTx/>
                <a:ea typeface="Arial"/>
                <a:cs typeface="Arial"/>
                <a:sym typeface="Arial"/>
              </a:rPr>
              <a:t>插件</a:t>
            </a:r>
          </a:p>
          <a:p>
            <a:pPr marL="171450" marR="0" indent="-171450" algn="l" defTabSz="914400" rtl="0" fontAlgn="auto" latinLnBrk="0" hangingPunct="0">
              <a:lnSpc>
                <a:spcPct val="100000"/>
              </a:lnSpc>
              <a:spcBef>
                <a:spcPts val="0"/>
              </a:spcBef>
              <a:spcAft>
                <a:spcPts val="0"/>
              </a:spcAft>
              <a:buClrTx/>
              <a:buSzTx/>
              <a:buFont typeface="Wingdings" pitchFamily="2" charset="2"/>
              <a:buChar char="l"/>
              <a:tabLst/>
            </a:pPr>
            <a:endParaRPr kumimoji="0" lang="zh-CN" altLang="en-US" sz="1100" b="0" i="0" u="none" strike="noStrike" cap="none" spc="0" normalizeH="0" baseline="0" dirty="0">
              <a:ln>
                <a:noFill/>
              </a:ln>
              <a:solidFill>
                <a:srgbClr val="000000"/>
              </a:solidFill>
              <a:effectLst/>
              <a:uFillTx/>
              <a:ea typeface="Arial"/>
              <a:cs typeface="Arial"/>
              <a:sym typeface="Arial"/>
            </a:endParaRPr>
          </a:p>
          <a:p>
            <a:pPr marL="171450" marR="0" indent="-171450" algn="l" defTabSz="914400" rtl="0" fontAlgn="auto" latinLnBrk="0" hangingPunct="0">
              <a:lnSpc>
                <a:spcPct val="10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ea typeface="Arial"/>
                <a:cs typeface="Arial"/>
                <a:sym typeface="Arial"/>
              </a:rPr>
              <a:t>在插件管理中开启插件</a:t>
            </a:r>
          </a:p>
        </p:txBody>
      </p:sp>
    </p:spTree>
    <p:extLst>
      <p:ext uri="{BB962C8B-B14F-4D97-AF65-F5344CB8AC3E}">
        <p14:creationId xmlns:p14="http://schemas.microsoft.com/office/powerpoint/2010/main" val="4418306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rmAutofit fontScale="90000"/>
          </a:bodyPr>
          <a:lstStyle/>
          <a:p>
            <a:r>
              <a:rPr kumimoji="1" lang="en" altLang="zh-CN" sz="3200" dirty="0">
                <a:latin typeface="+mn-ea"/>
                <a:ea typeface="+mn-ea"/>
              </a:rPr>
              <a:t>bk-</a:t>
            </a:r>
            <a:r>
              <a:rPr kumimoji="1" lang="en" altLang="zh-CN" sz="3200" dirty="0" err="1">
                <a:latin typeface="+mn-ea"/>
                <a:ea typeface="+mn-ea"/>
              </a:rPr>
              <a:t>magicBox</a:t>
            </a:r>
            <a:r>
              <a:rPr kumimoji="1" lang="en" altLang="zh-CN" sz="3200" dirty="0">
                <a:latin typeface="+mn-ea"/>
                <a:ea typeface="+mn-ea"/>
              </a:rPr>
              <a:t> </a:t>
            </a:r>
            <a:r>
              <a:rPr kumimoji="1" lang="zh-CN" altLang="en-US" sz="3200" dirty="0">
                <a:latin typeface="+mn-ea"/>
                <a:ea typeface="+mn-ea"/>
              </a:rPr>
              <a:t>组件库使用 </a:t>
            </a:r>
            <a:r>
              <a:rPr kumimoji="1" lang="en-US" altLang="zh-CN" sz="3200" dirty="0">
                <a:latin typeface="+mn-ea"/>
                <a:ea typeface="+mn-ea"/>
              </a:rPr>
              <a:t>&amp; </a:t>
            </a:r>
            <a:r>
              <a:rPr kumimoji="1" lang="zh-CN" altLang="en-US" sz="3200" dirty="0">
                <a:latin typeface="+mn-ea"/>
                <a:ea typeface="+mn-ea"/>
              </a:rPr>
              <a:t>自定义组件开发</a:t>
            </a:r>
            <a:br>
              <a:rPr kumimoji="1" lang="en-US" altLang="zh-CN" sz="1200" dirty="0"/>
            </a:br>
            <a:endParaRPr kumimoji="1" lang="zh-CN" altLang="en-US" sz="3200" dirty="0">
              <a:latin typeface="+mn-ea"/>
              <a:ea typeface="+mn-ea"/>
            </a:endParaRPr>
          </a:p>
        </p:txBody>
      </p:sp>
    </p:spTree>
    <p:extLst>
      <p:ext uri="{BB962C8B-B14F-4D97-AF65-F5344CB8AC3E}">
        <p14:creationId xmlns:p14="http://schemas.microsoft.com/office/powerpoint/2010/main" val="23688186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组件概念</a:t>
            </a:r>
          </a:p>
        </p:txBody>
      </p:sp>
      <p:sp>
        <p:nvSpPr>
          <p:cNvPr id="4" name="矩形 3">
            <a:extLst>
              <a:ext uri="{FF2B5EF4-FFF2-40B4-BE49-F238E27FC236}">
                <a16:creationId xmlns:a16="http://schemas.microsoft.com/office/drawing/2014/main" id="{5F9563E7-0881-ED5B-B295-974F7A4C294D}"/>
              </a:ext>
            </a:extLst>
          </p:cNvPr>
          <p:cNvSpPr>
            <a:spLocks noChangeArrowheads="1"/>
          </p:cNvSpPr>
          <p:nvPr/>
        </p:nvSpPr>
        <p:spPr bwMode="auto">
          <a:xfrm>
            <a:off x="395017" y="779193"/>
            <a:ext cx="8102212" cy="52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200" dirty="0">
                <a:solidFill>
                  <a:schemeClr val="tx2"/>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一个完整的网页时复杂的，如果将其作为一个整体来进行开发，将会遇到以下问题：</a:t>
            </a:r>
            <a:endParaRPr lang="en-US" altLang="zh-CN" sz="1200" dirty="0">
              <a:solidFill>
                <a:schemeClr val="tx2"/>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20000"/>
              </a:lnSpc>
              <a:spcBef>
                <a:spcPct val="0"/>
              </a:spcBef>
              <a:buNone/>
            </a:pPr>
            <a:endParaRPr lang="zh-CN" altLang="en-US" sz="14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p:txBody>
      </p:sp>
      <p:sp>
        <p:nvSpPr>
          <p:cNvPr id="6" name="文本框 5">
            <a:extLst>
              <a:ext uri="{FF2B5EF4-FFF2-40B4-BE49-F238E27FC236}">
                <a16:creationId xmlns:a16="http://schemas.microsoft.com/office/drawing/2014/main" id="{72061EC7-3D77-8532-9AB3-B8BD34BB290C}"/>
              </a:ext>
            </a:extLst>
          </p:cNvPr>
          <p:cNvSpPr txBox="1"/>
          <p:nvPr/>
        </p:nvSpPr>
        <p:spPr>
          <a:xfrm>
            <a:off x="457200" y="1163289"/>
            <a:ext cx="1515798"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200000"/>
              </a:lnSpc>
              <a:spcBef>
                <a:spcPts val="0"/>
              </a:spcBef>
              <a:spcAft>
                <a:spcPts val="0"/>
              </a:spcAft>
              <a:buClrTx/>
              <a:buSzTx/>
              <a:buFont typeface="+mj-lt"/>
              <a:buAutoNum type="arabicPeriod"/>
            </a:pP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代码凌乱臃肿</a:t>
            </a:r>
            <a:endPar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a:p>
            <a:pPr marL="342900" marR="0" indent="-342900" algn="l" defTabSz="914400" rtl="0" fontAlgn="auto" latinLnBrk="0" hangingPunct="0">
              <a:lnSpc>
                <a:spcPct val="200000"/>
              </a:lnSpc>
              <a:spcBef>
                <a:spcPts val="0"/>
              </a:spcBef>
              <a:spcAft>
                <a:spcPts val="0"/>
              </a:spcAft>
              <a:buClrTx/>
              <a:buSzTx/>
              <a:buFont typeface="+mj-lt"/>
              <a:buAutoNum type="arabicPeriod"/>
            </a:pPr>
            <a:r>
              <a:rPr lang="zh-CN" altLang="en-US" sz="1400" dirty="0">
                <a:latin typeface="Microsoft YaHei" panose="020B0503020204020204" pitchFamily="34" charset="-122"/>
                <a:ea typeface="Microsoft YaHei" panose="020B0503020204020204" pitchFamily="34" charset="-122"/>
              </a:rPr>
              <a:t>难以复用</a:t>
            </a:r>
            <a:endParaRPr lang="en-US" altLang="zh-CN" sz="1400" dirty="0">
              <a:latin typeface="Microsoft YaHei" panose="020B0503020204020204" pitchFamily="34" charset="-122"/>
              <a:ea typeface="Microsoft YaHei" panose="020B0503020204020204" pitchFamily="34" charset="-122"/>
            </a:endParaRPr>
          </a:p>
          <a:p>
            <a:pPr marL="342900" marR="0" indent="-342900" algn="l" defTabSz="914400" rtl="0" fontAlgn="auto" latinLnBrk="0" hangingPunct="0">
              <a:lnSpc>
                <a:spcPct val="200000"/>
              </a:lnSpc>
              <a:spcBef>
                <a:spcPts val="0"/>
              </a:spcBef>
              <a:spcAft>
                <a:spcPts val="0"/>
              </a:spcAft>
              <a:buClrTx/>
              <a:buSzTx/>
              <a:buFont typeface="+mj-lt"/>
              <a:buAutoNum type="arabicPeriod"/>
            </a:pP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不易协作</a:t>
            </a:r>
            <a:endPar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p:txBody>
      </p:sp>
      <p:sp>
        <p:nvSpPr>
          <p:cNvPr id="7" name="文本框 6">
            <a:extLst>
              <a:ext uri="{FF2B5EF4-FFF2-40B4-BE49-F238E27FC236}">
                <a16:creationId xmlns:a16="http://schemas.microsoft.com/office/drawing/2014/main" id="{A0514B6C-08C6-8975-8747-1B6E8F44337B}"/>
              </a:ext>
            </a:extLst>
          </p:cNvPr>
          <p:cNvSpPr txBox="1"/>
          <p:nvPr/>
        </p:nvSpPr>
        <p:spPr>
          <a:xfrm>
            <a:off x="457200" y="2636997"/>
            <a:ext cx="7453320"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tx2"/>
                </a:solidFill>
                <a:effectLst/>
                <a:uFillTx/>
                <a:latin typeface="Microsoft YaHei" panose="020B0503020204020204" pitchFamily="34" charset="-122"/>
                <a:ea typeface="Microsoft YaHei" panose="020B0503020204020204" pitchFamily="34" charset="-122"/>
                <a:sym typeface="Arial" panose="020B0604020202020204"/>
              </a:rPr>
              <a:t>组件化开发，将一个复杂的页面分割成若干个独立的组件。每个组件包含自己的的逻辑</a:t>
            </a:r>
            <a:r>
              <a:rPr lang="zh-CN" altLang="en-US" sz="1400" dirty="0">
                <a:solidFill>
                  <a:schemeClr val="tx2"/>
                </a:solidFill>
                <a:latin typeface="Microsoft YaHei" panose="020B0503020204020204" pitchFamily="34" charset="-122"/>
                <a:ea typeface="Microsoft YaHei" panose="020B0503020204020204" pitchFamily="34" charset="-122"/>
              </a:rPr>
              <a:t>样式，</a:t>
            </a:r>
            <a:endParaRPr lang="en-US" altLang="zh-CN" sz="1400" dirty="0">
              <a:solidFill>
                <a:schemeClr val="tx2"/>
              </a:solidFill>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a:solidFill>
                  <a:schemeClr val="tx2"/>
                </a:solidFill>
                <a:latin typeface="Microsoft YaHei" panose="020B0503020204020204" pitchFamily="34" charset="-122"/>
                <a:ea typeface="Microsoft YaHei" panose="020B0503020204020204" pitchFamily="34" charset="-122"/>
              </a:rPr>
              <a:t>再进行组合成一个完整的页面，当某个组件需要替换时只需要替换对应组件文件即可。</a:t>
            </a:r>
            <a:endParaRPr kumimoji="0" lang="zh-CN" altLang="en-US" sz="1400" b="0" i="0" u="none" strike="noStrike" cap="none" spc="0" normalizeH="0" baseline="0" dirty="0">
              <a:ln>
                <a:noFill/>
              </a:ln>
              <a:solidFill>
                <a:schemeClr val="tx2"/>
              </a:solidFill>
              <a:effectLst/>
              <a:uFillTx/>
              <a:latin typeface="Microsoft YaHei" panose="020B0503020204020204" pitchFamily="34" charset="-122"/>
              <a:ea typeface="Microsoft YaHei" panose="020B0503020204020204" pitchFamily="34" charset="-122"/>
              <a:sym typeface="Arial" panose="020B0604020202020204"/>
            </a:endParaRPr>
          </a:p>
        </p:txBody>
      </p:sp>
      <p:sp>
        <p:nvSpPr>
          <p:cNvPr id="8" name="文本框 7">
            <a:extLst>
              <a:ext uri="{FF2B5EF4-FFF2-40B4-BE49-F238E27FC236}">
                <a16:creationId xmlns:a16="http://schemas.microsoft.com/office/drawing/2014/main" id="{A57AF153-AE4A-1DD1-604C-652979DAD0D7}"/>
              </a:ext>
            </a:extLst>
          </p:cNvPr>
          <p:cNvSpPr txBox="1"/>
          <p:nvPr/>
        </p:nvSpPr>
        <p:spPr>
          <a:xfrm>
            <a:off x="457200" y="3159923"/>
            <a:ext cx="1711364"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200000"/>
              </a:lnSpc>
              <a:spcBef>
                <a:spcPts val="0"/>
              </a:spcBef>
              <a:spcAft>
                <a:spcPts val="0"/>
              </a:spcAft>
              <a:buClrTx/>
              <a:buSzTx/>
              <a:buFont typeface="+mj-lt"/>
              <a:buAutoNum type="arabicPeriod"/>
            </a:pP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功能</a:t>
            </a:r>
            <a:r>
              <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a:t>
            </a:r>
            <a:r>
              <a:rPr kumimoji="0" lang="en-US" altLang="zh-CN" sz="1400" b="0" i="0" u="none" strike="noStrike" cap="none" spc="0" normalizeH="0" baseline="0" dirty="0" err="1">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js</a:t>
            </a: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代码</a:t>
            </a:r>
            <a:r>
              <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a:t>
            </a:r>
          </a:p>
          <a:p>
            <a:pPr marL="342900" marR="0" indent="-342900" algn="l" defTabSz="914400" rtl="0" fontAlgn="auto" latinLnBrk="0" hangingPunct="0">
              <a:lnSpc>
                <a:spcPct val="200000"/>
              </a:lnSpc>
              <a:spcBef>
                <a:spcPts val="0"/>
              </a:spcBef>
              <a:spcAft>
                <a:spcPts val="0"/>
              </a:spcAft>
              <a:buClrTx/>
              <a:buSzTx/>
              <a:buFont typeface="+mj-lt"/>
              <a:buAutoNum type="arabicPeriod"/>
            </a:pPr>
            <a:r>
              <a:rPr lang="zh-CN" altLang="en-US" sz="1400" dirty="0">
                <a:latin typeface="Microsoft YaHei" panose="020B0503020204020204" pitchFamily="34" charset="-122"/>
                <a:ea typeface="Microsoft YaHei" panose="020B0503020204020204" pitchFamily="34" charset="-122"/>
              </a:rPr>
              <a:t>内容</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模版代码</a:t>
            </a:r>
            <a:r>
              <a:rPr lang="en-US" altLang="zh-CN" sz="1400" dirty="0">
                <a:latin typeface="Microsoft YaHei" panose="020B0503020204020204" pitchFamily="34" charset="-122"/>
                <a:ea typeface="Microsoft YaHei" panose="020B0503020204020204" pitchFamily="34" charset="-122"/>
              </a:rPr>
              <a:t>)</a:t>
            </a:r>
          </a:p>
          <a:p>
            <a:pPr marL="342900" marR="0" indent="-342900" algn="l" defTabSz="914400" rtl="0" fontAlgn="auto" latinLnBrk="0" hangingPunct="0">
              <a:lnSpc>
                <a:spcPct val="200000"/>
              </a:lnSpc>
              <a:spcBef>
                <a:spcPts val="0"/>
              </a:spcBef>
              <a:spcAft>
                <a:spcPts val="0"/>
              </a:spcAft>
              <a:buClrTx/>
              <a:buSzTx/>
              <a:buFont typeface="+mj-lt"/>
              <a:buAutoNum type="arabicPeriod"/>
            </a:pP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样式</a:t>
            </a:r>
            <a:r>
              <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a:t>
            </a:r>
            <a:r>
              <a:rPr kumimoji="0" lang="en-US" altLang="zh-CN" sz="1400" b="0" i="0" u="none" strike="noStrike" cap="none" spc="0" normalizeH="0" baseline="0" dirty="0" err="1">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css</a:t>
            </a:r>
            <a:r>
              <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的代码</a:t>
            </a:r>
            <a:r>
              <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a:t>
            </a:r>
            <a:endParaRPr kumimoji="0" lang="zh-CN" alt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p:txBody>
      </p:sp>
      <p:sp>
        <p:nvSpPr>
          <p:cNvPr id="9" name="文本框 8">
            <a:extLst>
              <a:ext uri="{FF2B5EF4-FFF2-40B4-BE49-F238E27FC236}">
                <a16:creationId xmlns:a16="http://schemas.microsoft.com/office/drawing/2014/main" id="{A0E677B5-3FA1-93B0-2CB5-4BB76087B33F}"/>
              </a:ext>
            </a:extLst>
          </p:cNvPr>
          <p:cNvSpPr txBox="1"/>
          <p:nvPr/>
        </p:nvSpPr>
        <p:spPr>
          <a:xfrm>
            <a:off x="2860636" y="3202725"/>
            <a:ext cx="1515798"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200000"/>
              </a:lnSpc>
              <a:spcBef>
                <a:spcPts val="0"/>
              </a:spcBef>
              <a:spcAft>
                <a:spcPts val="0"/>
              </a:spcAft>
              <a:buClrTx/>
              <a:buSzTx/>
              <a:buFont typeface="+mj-lt"/>
              <a:buAutoNum type="arabicPeriod"/>
            </a:pPr>
            <a:r>
              <a:rPr lang="zh-CN" altLang="en-US" sz="1400" dirty="0">
                <a:latin typeface="Microsoft YaHei" panose="020B0503020204020204" pitchFamily="34" charset="-122"/>
                <a:ea typeface="Microsoft YaHei" panose="020B0503020204020204" pitchFamily="34" charset="-122"/>
              </a:rPr>
              <a:t>提高开发效率</a:t>
            </a:r>
            <a:endParaRPr kumimoji="0" lang="en-US" altLang="zh-CN"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a:p>
            <a:pPr marL="342900" marR="0" indent="-342900" algn="l" defTabSz="914400" rtl="0" fontAlgn="auto" latinLnBrk="0" hangingPunct="0">
              <a:lnSpc>
                <a:spcPct val="200000"/>
              </a:lnSpc>
              <a:spcBef>
                <a:spcPts val="0"/>
              </a:spcBef>
              <a:spcAft>
                <a:spcPts val="0"/>
              </a:spcAft>
              <a:buClrTx/>
              <a:buSzTx/>
              <a:buFont typeface="+mj-lt"/>
              <a:buAutoNum type="arabicPeriod"/>
            </a:pPr>
            <a:r>
              <a:rPr lang="zh-CN" altLang="en-US" sz="1400" dirty="0">
                <a:latin typeface="Microsoft YaHei" panose="020B0503020204020204" pitchFamily="34" charset="-122"/>
                <a:ea typeface="Microsoft YaHei" panose="020B0503020204020204" pitchFamily="34" charset="-122"/>
              </a:rPr>
              <a:t>方便重复使用</a:t>
            </a:r>
            <a:endParaRPr lang="en-US" altLang="zh-CN" sz="1400" dirty="0">
              <a:latin typeface="Microsoft YaHei" panose="020B0503020204020204" pitchFamily="34" charset="-122"/>
              <a:ea typeface="Microsoft YaHei" panose="020B0503020204020204" pitchFamily="34" charset="-122"/>
            </a:endParaRPr>
          </a:p>
          <a:p>
            <a:pPr marL="342900" marR="0" indent="-342900" algn="l" defTabSz="914400" rtl="0" fontAlgn="auto" latinLnBrk="0" hangingPunct="0">
              <a:lnSpc>
                <a:spcPct val="200000"/>
              </a:lnSpc>
              <a:spcBef>
                <a:spcPts val="0"/>
              </a:spcBef>
              <a:spcAft>
                <a:spcPts val="0"/>
              </a:spcAft>
              <a:buClrTx/>
              <a:buSzTx/>
              <a:buFont typeface="+mj-lt"/>
              <a:buAutoNum type="arabicPeriod"/>
            </a:pPr>
            <a:r>
              <a:rPr lang="zh-CN" altLang="en-US" sz="1400" dirty="0">
                <a:latin typeface="Microsoft YaHei" panose="020B0503020204020204" pitchFamily="34" charset="-122"/>
                <a:ea typeface="Microsoft YaHei" panose="020B0503020204020204" pitchFamily="34" charset="-122"/>
              </a:rPr>
              <a:t>维护方便</a:t>
            </a:r>
            <a:endParaRPr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532548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en-US" altLang="zh-CN" dirty="0" err="1"/>
              <a:t>magicBox</a:t>
            </a:r>
            <a:r>
              <a:rPr lang="zh-CN" altLang="en-US" dirty="0"/>
              <a:t> </a:t>
            </a:r>
            <a:r>
              <a:rPr lang="en-US" altLang="zh-CN" dirty="0"/>
              <a:t>Ui </a:t>
            </a:r>
            <a:r>
              <a:rPr lang="zh-CN" altLang="en-US" dirty="0"/>
              <a:t>组件库</a:t>
            </a:r>
          </a:p>
        </p:txBody>
      </p:sp>
      <p:pic>
        <p:nvPicPr>
          <p:cNvPr id="3" name="图片 2">
            <a:extLst>
              <a:ext uri="{FF2B5EF4-FFF2-40B4-BE49-F238E27FC236}">
                <a16:creationId xmlns:a16="http://schemas.microsoft.com/office/drawing/2014/main" id="{12FEA48F-8F54-6006-2FC3-B6082557CA0E}"/>
              </a:ext>
            </a:extLst>
          </p:cNvPr>
          <p:cNvPicPr>
            <a:picLocks noChangeAspect="1"/>
          </p:cNvPicPr>
          <p:nvPr/>
        </p:nvPicPr>
        <p:blipFill>
          <a:blip r:embed="rId2"/>
          <a:stretch>
            <a:fillRect/>
          </a:stretch>
        </p:blipFill>
        <p:spPr>
          <a:xfrm>
            <a:off x="4378078" y="843558"/>
            <a:ext cx="4367244" cy="3566583"/>
          </a:xfrm>
          <a:prstGeom prst="rect">
            <a:avLst/>
          </a:prstGeom>
        </p:spPr>
      </p:pic>
      <p:sp>
        <p:nvSpPr>
          <p:cNvPr id="5" name="文本框 4">
            <a:extLst>
              <a:ext uri="{FF2B5EF4-FFF2-40B4-BE49-F238E27FC236}">
                <a16:creationId xmlns:a16="http://schemas.microsoft.com/office/drawing/2014/main" id="{3828E90D-A6ED-8A06-4719-490D28AD71B7}"/>
              </a:ext>
            </a:extLst>
          </p:cNvPr>
          <p:cNvSpPr txBox="1"/>
          <p:nvPr/>
        </p:nvSpPr>
        <p:spPr>
          <a:xfrm>
            <a:off x="398678" y="1131590"/>
            <a:ext cx="2517137"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Wingdings" pitchFamily="2" charset="2"/>
              <a:buChar char="l"/>
              <a:tabLst/>
            </a:pPr>
            <a:r>
              <a:rPr kumimoji="0" lang="en" altLang="zh-CN" sz="1100" b="0" i="0" u="none" strike="noStrike" cap="none" spc="0" normalizeH="0" baseline="0" dirty="0" err="1">
                <a:ln>
                  <a:noFill/>
                </a:ln>
                <a:solidFill>
                  <a:srgbClr val="000000"/>
                </a:solidFill>
                <a:effectLst/>
                <a:uFillTx/>
                <a:ea typeface="Arial"/>
                <a:cs typeface="Arial"/>
                <a:sym typeface="Arial"/>
              </a:rPr>
              <a:t>npm</a:t>
            </a:r>
            <a:r>
              <a:rPr kumimoji="0" lang="en" altLang="zh-CN" sz="1100" b="0" i="0" u="none" strike="noStrike" cap="none" spc="0" normalizeH="0" baseline="0" dirty="0">
                <a:ln>
                  <a:noFill/>
                </a:ln>
                <a:solidFill>
                  <a:srgbClr val="000000"/>
                </a:solidFill>
                <a:effectLst/>
                <a:uFillTx/>
                <a:ea typeface="Arial"/>
                <a:cs typeface="Arial"/>
                <a:sym typeface="Arial"/>
              </a:rPr>
              <a:t> </a:t>
            </a:r>
            <a:r>
              <a:rPr kumimoji="0" lang="en" altLang="zh-CN" sz="1100" b="0" i="0" u="none" strike="noStrike" cap="none" spc="0" normalizeH="0" baseline="0" dirty="0" err="1">
                <a:ln>
                  <a:noFill/>
                </a:ln>
                <a:solidFill>
                  <a:srgbClr val="000000"/>
                </a:solidFill>
                <a:effectLst/>
                <a:uFillTx/>
                <a:ea typeface="Arial"/>
                <a:cs typeface="Arial"/>
                <a:sym typeface="Arial"/>
              </a:rPr>
              <a:t>i</a:t>
            </a:r>
            <a:r>
              <a:rPr kumimoji="0" lang="en" altLang="zh-CN" sz="1100" b="0" i="0" u="none" strike="noStrike" cap="none" spc="0" normalizeH="0" baseline="0" dirty="0">
                <a:ln>
                  <a:noFill/>
                </a:ln>
                <a:solidFill>
                  <a:srgbClr val="000000"/>
                </a:solidFill>
                <a:effectLst/>
                <a:uFillTx/>
                <a:ea typeface="Arial"/>
                <a:cs typeface="Arial"/>
                <a:sym typeface="Arial"/>
              </a:rPr>
              <a:t> bk-magic-</a:t>
            </a:r>
            <a:r>
              <a:rPr kumimoji="0" lang="en" altLang="zh-CN" sz="1100" b="0" i="0" u="none" strike="noStrike" cap="none" spc="0" normalizeH="0" baseline="0" dirty="0" err="1">
                <a:ln>
                  <a:noFill/>
                </a:ln>
                <a:solidFill>
                  <a:srgbClr val="000000"/>
                </a:solidFill>
                <a:effectLst/>
                <a:uFillTx/>
                <a:ea typeface="Arial"/>
                <a:cs typeface="Arial"/>
                <a:sym typeface="Arial"/>
              </a:rPr>
              <a:t>vue</a:t>
            </a:r>
            <a:r>
              <a:rPr kumimoji="0" lang="en" altLang="zh-CN" sz="1100" b="0" i="0" u="none" strike="noStrike" cap="none" spc="0" normalizeH="0" baseline="0" dirty="0">
                <a:ln>
                  <a:noFill/>
                </a:ln>
                <a:solidFill>
                  <a:srgbClr val="000000"/>
                </a:solidFill>
                <a:effectLst/>
                <a:uFillTx/>
                <a:ea typeface="Arial"/>
                <a:cs typeface="Arial"/>
                <a:sym typeface="Arial"/>
              </a:rPr>
              <a:t> --save</a:t>
            </a:r>
            <a:endParaRPr kumimoji="0" lang="zh-CN" altLang="en-US" sz="1100" b="0" i="0" u="none" strike="noStrike" cap="none" spc="0" normalizeH="0" baseline="0" dirty="0">
              <a:ln>
                <a:noFill/>
              </a:ln>
              <a:solidFill>
                <a:srgbClr val="000000"/>
              </a:solidFill>
              <a:effectLst/>
              <a:uFillTx/>
              <a:ea typeface="Arial"/>
              <a:cs typeface="Arial"/>
              <a:sym typeface="Arial"/>
            </a:endParaRPr>
          </a:p>
        </p:txBody>
      </p:sp>
    </p:spTree>
    <p:extLst>
      <p:ext uri="{BB962C8B-B14F-4D97-AF65-F5344CB8AC3E}">
        <p14:creationId xmlns:p14="http://schemas.microsoft.com/office/powerpoint/2010/main" val="9622610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组件树</a:t>
            </a:r>
          </a:p>
        </p:txBody>
      </p:sp>
      <p:sp>
        <p:nvSpPr>
          <p:cNvPr id="4" name="矩形 3">
            <a:extLst>
              <a:ext uri="{FF2B5EF4-FFF2-40B4-BE49-F238E27FC236}">
                <a16:creationId xmlns:a16="http://schemas.microsoft.com/office/drawing/2014/main" id="{06B042BB-DA9F-3DF7-149C-310EAD5665C8}"/>
              </a:ext>
            </a:extLst>
          </p:cNvPr>
          <p:cNvSpPr>
            <a:spLocks noChangeArrowheads="1"/>
          </p:cNvSpPr>
          <p:nvPr/>
        </p:nvSpPr>
        <p:spPr bwMode="auto">
          <a:xfrm>
            <a:off x="393066" y="1082633"/>
            <a:ext cx="3816943" cy="80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spcBef>
                <a:spcPct val="0"/>
              </a:spcBef>
              <a:buNone/>
            </a:pPr>
            <a:r>
              <a:rPr lang="zh-CN" altLang="en-US" sz="1100" dirty="0">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一个组件创建好后，必然会在各种地方使用它。它会多次出现在</a:t>
            </a:r>
            <a:r>
              <a:rPr lang="en-US" altLang="zh-CN" sz="1100" dirty="0" err="1">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vue</a:t>
            </a:r>
            <a:r>
              <a:rPr lang="zh-CN" altLang="en-US" sz="1100" dirty="0">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实例中，也可能被其他组件引用。</a:t>
            </a:r>
            <a:endParaRPr lang="en-US" altLang="zh-CN" sz="1100" dirty="0">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50000"/>
              </a:lnSpc>
              <a:spcBef>
                <a:spcPct val="0"/>
              </a:spcBef>
              <a:buNone/>
            </a:pPr>
            <a:r>
              <a:rPr lang="zh-CN" altLang="en-US" sz="1100" dirty="0">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这种交叉使用的过程中，必然自上而下的形成了一棵组件树。</a:t>
            </a:r>
          </a:p>
        </p:txBody>
      </p:sp>
      <p:sp>
        <p:nvSpPr>
          <p:cNvPr id="7" name="文本框 6">
            <a:extLst>
              <a:ext uri="{FF2B5EF4-FFF2-40B4-BE49-F238E27FC236}">
                <a16:creationId xmlns:a16="http://schemas.microsoft.com/office/drawing/2014/main" id="{D4823D1C-59E0-E10C-74E3-1FB81D71EA3D}"/>
              </a:ext>
            </a:extLst>
          </p:cNvPr>
          <p:cNvSpPr txBox="1"/>
          <p:nvPr/>
        </p:nvSpPr>
        <p:spPr>
          <a:xfrm>
            <a:off x="395017" y="2427734"/>
            <a:ext cx="1629034" cy="15696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171450" indent="-171450">
              <a:lnSpc>
                <a:spcPct val="200000"/>
              </a:lnSpc>
              <a:buFont typeface="Wingdings" pitchFamily="2" charset="2"/>
              <a:buChar char="l"/>
            </a:pPr>
            <a:r>
              <a:rPr kumimoji="0" lang="zh-CN" altLang="en-US"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组件之间通信方式</a:t>
            </a:r>
            <a:endParaRPr kumimoji="0" lang="en-US" altLang="zh-CN"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a:p>
            <a:pPr marL="628650" lvl="1" indent="-171450">
              <a:lnSpc>
                <a:spcPct val="200000"/>
              </a:lnSpc>
              <a:buFont typeface="Wingdings" pitchFamily="2" charset="2"/>
              <a:buChar char="l"/>
            </a:pPr>
            <a:r>
              <a:rPr kumimoji="0" lang="en-US" altLang="zh-CN"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Props / </a:t>
            </a:r>
            <a:r>
              <a:rPr lang="en-US" altLang="zh-CN" sz="1200" dirty="0">
                <a:latin typeface="Microsoft YaHei" panose="020B0503020204020204" pitchFamily="34" charset="-122"/>
                <a:ea typeface="Microsoft YaHei" panose="020B0503020204020204" pitchFamily="34" charset="-122"/>
              </a:rPr>
              <a:t>Emit</a:t>
            </a:r>
            <a:endParaRPr kumimoji="0" lang="en-US" altLang="zh-CN"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a:p>
            <a:pPr marL="628650" lvl="1" indent="-171450" hangingPunct="0">
              <a:lnSpc>
                <a:spcPct val="200000"/>
              </a:lnSpc>
              <a:buFont typeface="Wingdings" pitchFamily="2" charset="2"/>
              <a:buChar char="l"/>
            </a:pPr>
            <a:r>
              <a:rPr kumimoji="0" lang="en-US" altLang="zh-CN"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Ref</a:t>
            </a:r>
            <a:r>
              <a:rPr kumimoji="0" lang="zh-CN" altLang="en-US"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rPr>
              <a:t> 实例</a:t>
            </a:r>
            <a:endParaRPr kumimoji="0" lang="en-US" altLang="zh-CN" sz="12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Arial" panose="020B0604020202020204"/>
            </a:endParaRPr>
          </a:p>
          <a:p>
            <a:pPr marL="628650" lvl="1" indent="-171450" hangingPunct="0">
              <a:lnSpc>
                <a:spcPct val="200000"/>
              </a:lnSpc>
              <a:buFont typeface="Wingdings" pitchFamily="2" charset="2"/>
              <a:buChar char="l"/>
            </a:pPr>
            <a:r>
              <a:rPr lang="en-US" altLang="zh-CN" sz="1200" dirty="0" err="1">
                <a:latin typeface="Microsoft YaHei" panose="020B0503020204020204" pitchFamily="34" charset="-122"/>
                <a:ea typeface="Microsoft YaHei" panose="020B0503020204020204" pitchFamily="34" charset="-122"/>
              </a:rPr>
              <a:t>vuex</a:t>
            </a:r>
            <a:endParaRPr lang="en-US" altLang="zh-CN" sz="12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FCC6480A-C364-38F4-162B-8D408D8C095B}"/>
              </a:ext>
            </a:extLst>
          </p:cNvPr>
          <p:cNvPicPr>
            <a:picLocks noChangeAspect="1"/>
          </p:cNvPicPr>
          <p:nvPr/>
        </p:nvPicPr>
        <p:blipFill>
          <a:blip r:embed="rId2"/>
          <a:stretch>
            <a:fillRect/>
          </a:stretch>
        </p:blipFill>
        <p:spPr>
          <a:xfrm>
            <a:off x="5292080" y="2499742"/>
            <a:ext cx="3811670" cy="1870084"/>
          </a:xfrm>
          <a:prstGeom prst="rect">
            <a:avLst/>
          </a:prstGeom>
        </p:spPr>
      </p:pic>
      <p:pic>
        <p:nvPicPr>
          <p:cNvPr id="9" name="图片 8">
            <a:extLst>
              <a:ext uri="{FF2B5EF4-FFF2-40B4-BE49-F238E27FC236}">
                <a16:creationId xmlns:a16="http://schemas.microsoft.com/office/drawing/2014/main" id="{E510F6E0-64B0-FF3D-821B-C06FAB22AE94}"/>
              </a:ext>
            </a:extLst>
          </p:cNvPr>
          <p:cNvPicPr>
            <a:picLocks noChangeAspect="1"/>
          </p:cNvPicPr>
          <p:nvPr/>
        </p:nvPicPr>
        <p:blipFill>
          <a:blip r:embed="rId3"/>
          <a:stretch>
            <a:fillRect/>
          </a:stretch>
        </p:blipFill>
        <p:spPr>
          <a:xfrm>
            <a:off x="4427984" y="627534"/>
            <a:ext cx="4076700" cy="1524000"/>
          </a:xfrm>
          <a:prstGeom prst="rect">
            <a:avLst/>
          </a:prstGeom>
        </p:spPr>
      </p:pic>
    </p:spTree>
    <p:extLst>
      <p:ext uri="{BB962C8B-B14F-4D97-AF65-F5344CB8AC3E}">
        <p14:creationId xmlns:p14="http://schemas.microsoft.com/office/powerpoint/2010/main" val="19584919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85794" y="2020393"/>
            <a:ext cx="7772412" cy="1102714"/>
          </a:xfrm>
        </p:spPr>
        <p:txBody>
          <a:bodyPr>
            <a:normAutofit/>
          </a:bodyPr>
          <a:lstStyle/>
          <a:p>
            <a:r>
              <a:rPr kumimoji="1" lang="en" altLang="zh-CN" sz="3200" dirty="0" err="1">
                <a:latin typeface="+mn-ea"/>
                <a:ea typeface="+mn-ea"/>
              </a:rPr>
              <a:t>bkui</a:t>
            </a:r>
            <a:r>
              <a:rPr kumimoji="1" lang="en" altLang="zh-CN" sz="3200" dirty="0">
                <a:latin typeface="+mn-ea"/>
                <a:ea typeface="+mn-ea"/>
              </a:rPr>
              <a:t>-cli</a:t>
            </a:r>
            <a:r>
              <a:rPr kumimoji="1" lang="zh-CN" altLang="en-US" sz="3200" dirty="0">
                <a:latin typeface="+mn-ea"/>
                <a:ea typeface="+mn-ea"/>
              </a:rPr>
              <a:t>脚手架及前端项目初始化</a:t>
            </a:r>
            <a:br>
              <a:rPr kumimoji="1" lang="en-US" altLang="zh-CN" sz="1200" dirty="0"/>
            </a:br>
            <a:endParaRPr kumimoji="1" lang="zh-CN" altLang="en-US" sz="3200" dirty="0">
              <a:latin typeface="+mn-ea"/>
              <a:ea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组件通信</a:t>
            </a:r>
          </a:p>
        </p:txBody>
      </p:sp>
      <p:sp>
        <p:nvSpPr>
          <p:cNvPr id="3" name="矩形 2">
            <a:extLst>
              <a:ext uri="{FF2B5EF4-FFF2-40B4-BE49-F238E27FC236}">
                <a16:creationId xmlns:a16="http://schemas.microsoft.com/office/drawing/2014/main" id="{623C84F4-25B5-9A6E-E656-BC5044C3AE8C}"/>
              </a:ext>
            </a:extLst>
          </p:cNvPr>
          <p:cNvSpPr>
            <a:spLocks noChangeArrowheads="1"/>
          </p:cNvSpPr>
          <p:nvPr/>
        </p:nvSpPr>
        <p:spPr bwMode="auto">
          <a:xfrm>
            <a:off x="395017" y="655675"/>
            <a:ext cx="8102212" cy="167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600" b="1" dirty="0">
                <a:solidFill>
                  <a:srgbClr val="2F5597"/>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props / $emit</a:t>
            </a:r>
            <a:endParaRPr lang="en-US" altLang="zh-CN" sz="1600" b="1" dirty="0">
              <a:solidFill>
                <a:srgbClr val="2F5597"/>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20000"/>
              </a:lnSpc>
              <a:spcBef>
                <a:spcPct val="0"/>
              </a:spcBef>
              <a:buNone/>
            </a:pPr>
            <a:endParaRPr lang="zh-CN" altLang="en-US" sz="1600" b="1" dirty="0">
              <a:solidFill>
                <a:srgbClr val="2F5597"/>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20000"/>
              </a:lnSpc>
              <a:spcBef>
                <a:spcPct val="0"/>
              </a:spcBef>
              <a:buNone/>
            </a:pPr>
            <a:r>
              <a:rPr lang="zh-CN" altLang="en-US" sz="16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父组件通过 </a:t>
            </a:r>
            <a:r>
              <a:rPr lang="zh-CN" altLang="en-US" sz="1600" b="1" dirty="0">
                <a:solidFill>
                  <a:srgbClr val="2F5597"/>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props</a:t>
            </a:r>
            <a:r>
              <a:rPr lang="zh-CN" altLang="en-US" sz="16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的方式向子组件传递数据，而通过</a:t>
            </a:r>
            <a:r>
              <a:rPr lang="zh-CN" altLang="en-US" sz="1600" b="1" dirty="0">
                <a:solidFill>
                  <a:srgbClr val="2F5597"/>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 $emit </a:t>
            </a:r>
            <a:r>
              <a:rPr lang="zh-CN" altLang="en-US" sz="16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rPr>
              <a:t>子组件可以向父组件通信。</a:t>
            </a:r>
            <a:endParaRPr lang="en-US" altLang="zh-CN" sz="16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20000"/>
              </a:lnSpc>
              <a:spcBef>
                <a:spcPct val="0"/>
              </a:spcBef>
              <a:buNone/>
            </a:pPr>
            <a:endParaRPr lang="en-US" altLang="zh-CN" sz="16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a:p>
            <a:pPr>
              <a:lnSpc>
                <a:spcPct val="120000"/>
              </a:lnSpc>
              <a:spcBef>
                <a:spcPct val="0"/>
              </a:spcBef>
              <a:buNone/>
            </a:pPr>
            <a:r>
              <a:rPr lang="zh-CN" altLang="en-US" sz="1200" dirty="0">
                <a:latin typeface="Microsoft YaHei" panose="020B0503020204020204" pitchFamily="34" charset="-122"/>
                <a:ea typeface="Microsoft YaHei" panose="020B0503020204020204" pitchFamily="34" charset="-122"/>
              </a:rPr>
              <a:t>在</a:t>
            </a:r>
            <a:r>
              <a:rPr lang="en-US" altLang="zh-CN" sz="1200" dirty="0">
                <a:latin typeface="Microsoft YaHei" panose="020B0503020204020204" pitchFamily="34" charset="-122"/>
                <a:ea typeface="Microsoft YaHei" panose="020B0503020204020204" pitchFamily="34" charset="-122"/>
              </a:rPr>
              <a:t>Vue</a:t>
            </a:r>
            <a:r>
              <a:rPr lang="zh-CN" altLang="en-US" sz="1200" dirty="0">
                <a:latin typeface="Microsoft YaHei" panose="020B0503020204020204" pitchFamily="34" charset="-122"/>
                <a:ea typeface="Microsoft YaHei" panose="020B0503020204020204" pitchFamily="34" charset="-122"/>
              </a:rPr>
              <a:t>中，父子组件的关系可以总结为</a:t>
            </a:r>
            <a:r>
              <a:rPr lang="en-US" altLang="zh-CN" sz="1200" dirty="0">
                <a:latin typeface="Microsoft YaHei" panose="020B0503020204020204" pitchFamily="34" charset="-122"/>
                <a:ea typeface="Microsoft YaHei" panose="020B0503020204020204" pitchFamily="34" charset="-122"/>
              </a:rPr>
              <a:t>prop</a:t>
            </a:r>
            <a:r>
              <a:rPr lang="zh-CN" altLang="en-US" sz="1200" dirty="0">
                <a:latin typeface="Microsoft YaHei" panose="020B0503020204020204" pitchFamily="34" charset="-122"/>
                <a:ea typeface="Microsoft YaHei" panose="020B0503020204020204" pitchFamily="34" charset="-122"/>
              </a:rPr>
              <a:t>向下传递，事件向上传递。父组件通过</a:t>
            </a:r>
            <a:r>
              <a:rPr lang="en-US" altLang="zh-CN" sz="1200" dirty="0">
                <a:latin typeface="Microsoft YaHei" panose="020B0503020204020204" pitchFamily="34" charset="-122"/>
                <a:ea typeface="Microsoft YaHei" panose="020B0503020204020204" pitchFamily="34" charset="-122"/>
              </a:rPr>
              <a:t>prop</a:t>
            </a:r>
            <a:r>
              <a:rPr lang="zh-CN" altLang="en-US" sz="1200" dirty="0">
                <a:latin typeface="Microsoft YaHei" panose="020B0503020204020204" pitchFamily="34" charset="-122"/>
                <a:ea typeface="Microsoft YaHei" panose="020B0503020204020204" pitchFamily="34" charset="-122"/>
              </a:rPr>
              <a:t>给子组件下发数据，子组件通过事件给父组件发送信息。</a:t>
            </a:r>
            <a:endParaRPr lang="zh-CN" altLang="en-US" sz="1200" dirty="0">
              <a:solidFill>
                <a:srgbClr val="333333"/>
              </a:solidFill>
              <a:latin typeface="Microsoft YaHei" panose="020B0503020204020204" pitchFamily="34" charset="-122"/>
              <a:ea typeface="Microsoft YaHei" panose="020B0503020204020204" pitchFamily="34" charset="-122"/>
              <a:cs typeface="方正大标宋简体" panose="03000509000000000000" charset="-122"/>
              <a:sym typeface="微软雅黑" panose="020B0503020204020204" charset="-122"/>
            </a:endParaRPr>
          </a:p>
        </p:txBody>
      </p:sp>
      <p:pic>
        <p:nvPicPr>
          <p:cNvPr id="5" name="图片 4">
            <a:extLst>
              <a:ext uri="{FF2B5EF4-FFF2-40B4-BE49-F238E27FC236}">
                <a16:creationId xmlns:a16="http://schemas.microsoft.com/office/drawing/2014/main" id="{547E349C-2845-4143-624E-FDE28FF0C7F0}"/>
              </a:ext>
            </a:extLst>
          </p:cNvPr>
          <p:cNvPicPr>
            <a:picLocks noChangeAspect="1"/>
          </p:cNvPicPr>
          <p:nvPr/>
        </p:nvPicPr>
        <p:blipFill>
          <a:blip r:embed="rId2"/>
          <a:stretch>
            <a:fillRect/>
          </a:stretch>
        </p:blipFill>
        <p:spPr>
          <a:xfrm>
            <a:off x="4861002" y="2345938"/>
            <a:ext cx="3636227" cy="2141887"/>
          </a:xfrm>
          <a:prstGeom prst="rect">
            <a:avLst/>
          </a:prstGeom>
        </p:spPr>
      </p:pic>
      <p:sp>
        <p:nvSpPr>
          <p:cNvPr id="6" name="矩形 5">
            <a:extLst>
              <a:ext uri="{FF2B5EF4-FFF2-40B4-BE49-F238E27FC236}">
                <a16:creationId xmlns:a16="http://schemas.microsoft.com/office/drawing/2014/main" id="{DAA8D794-B35C-6737-ECAE-2C3265905F49}"/>
              </a:ext>
            </a:extLst>
          </p:cNvPr>
          <p:cNvSpPr>
            <a:spLocks noChangeArrowheads="1"/>
          </p:cNvSpPr>
          <p:nvPr/>
        </p:nvSpPr>
        <p:spPr bwMode="auto">
          <a:xfrm>
            <a:off x="454490" y="2789180"/>
            <a:ext cx="4898095" cy="125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50000"/>
              </a:lnSpc>
              <a:buNone/>
            </a:pPr>
            <a:r>
              <a:rPr lang="zh-CN" altLang="en-US" sz="1200" dirty="0">
                <a:latin typeface="Microsoft YaHei" panose="020B0503020204020204" pitchFamily="34" charset="-122"/>
                <a:ea typeface="Microsoft YaHei" panose="020B0503020204020204" pitchFamily="34" charset="-122"/>
              </a:rPr>
              <a:t>每个</a:t>
            </a:r>
            <a:r>
              <a:rPr lang="en-US" altLang="zh-CN" sz="1200" dirty="0">
                <a:latin typeface="Microsoft YaHei" panose="020B0503020204020204" pitchFamily="34" charset="-122"/>
                <a:ea typeface="Microsoft YaHei" panose="020B0503020204020204" pitchFamily="34" charset="-122"/>
              </a:rPr>
              <a:t>Vue</a:t>
            </a:r>
            <a:r>
              <a:rPr lang="zh-CN" altLang="en-US" sz="1200" dirty="0">
                <a:latin typeface="Microsoft YaHei" panose="020B0503020204020204" pitchFamily="34" charset="-122"/>
                <a:ea typeface="Microsoft YaHei" panose="020B0503020204020204" pitchFamily="34" charset="-122"/>
              </a:rPr>
              <a:t>实例都实现了事件接口：</a:t>
            </a:r>
            <a:endParaRPr lang="en-US" altLang="zh-CN" sz="1200" dirty="0">
              <a:latin typeface="Microsoft YaHei" panose="020B0503020204020204" pitchFamily="34" charset="-122"/>
              <a:ea typeface="Microsoft YaHei" panose="020B0503020204020204" pitchFamily="34" charset="-122"/>
            </a:endParaRPr>
          </a:p>
          <a:p>
            <a:pPr>
              <a:lnSpc>
                <a:spcPct val="150000"/>
              </a:lnSpc>
              <a:buNone/>
            </a:pPr>
            <a:r>
              <a:rPr lang="zh-CN" altLang="en-US" sz="1200" dirty="0">
                <a:latin typeface="Microsoft YaHei" panose="020B0503020204020204" pitchFamily="34" charset="-122"/>
                <a:ea typeface="Microsoft YaHei" panose="020B0503020204020204" pitchFamily="34" charset="-122"/>
              </a:rPr>
              <a:t>使用</a:t>
            </a:r>
            <a:r>
              <a:rPr lang="en-US" altLang="zh-CN" sz="1200" dirty="0">
                <a:latin typeface="Microsoft YaHei" panose="020B0503020204020204" pitchFamily="34" charset="-122"/>
                <a:ea typeface="Microsoft YaHei" panose="020B0503020204020204" pitchFamily="34" charset="-122"/>
              </a:rPr>
              <a:t>$on(</a:t>
            </a:r>
            <a:r>
              <a:rPr lang="en-US" altLang="zh-CN" sz="1200" dirty="0" err="1">
                <a:latin typeface="Microsoft YaHei" panose="020B0503020204020204" pitchFamily="34" charset="-122"/>
                <a:ea typeface="Microsoft YaHei" panose="020B0503020204020204" pitchFamily="34" charset="-122"/>
              </a:rPr>
              <a:t>evntName</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监听事件；</a:t>
            </a:r>
            <a:endParaRPr lang="en-US" altLang="zh-CN" sz="1200" dirty="0">
              <a:latin typeface="Microsoft YaHei" panose="020B0503020204020204" pitchFamily="34" charset="-122"/>
              <a:ea typeface="Microsoft YaHei" panose="020B0503020204020204" pitchFamily="34" charset="-122"/>
            </a:endParaRPr>
          </a:p>
          <a:p>
            <a:pPr>
              <a:lnSpc>
                <a:spcPct val="150000"/>
              </a:lnSpc>
              <a:buNone/>
            </a:pPr>
            <a:r>
              <a:rPr lang="zh-CN" altLang="en-US" sz="1200" dirty="0">
                <a:latin typeface="Microsoft YaHei" panose="020B0503020204020204" pitchFamily="34" charset="-122"/>
                <a:ea typeface="Microsoft YaHei" panose="020B0503020204020204" pitchFamily="34" charset="-122"/>
              </a:rPr>
              <a:t>使用</a:t>
            </a:r>
            <a:r>
              <a:rPr lang="en-US" altLang="zh-CN" sz="1200" dirty="0">
                <a:latin typeface="Microsoft YaHei" panose="020B0503020204020204" pitchFamily="34" charset="-122"/>
                <a:ea typeface="Microsoft YaHei" panose="020B0503020204020204" pitchFamily="34" charset="-122"/>
              </a:rPr>
              <a:t>$emit(</a:t>
            </a:r>
            <a:r>
              <a:rPr lang="en-US" altLang="zh-CN" sz="1200" dirty="0" err="1">
                <a:latin typeface="Microsoft YaHei" panose="020B0503020204020204" pitchFamily="34" charset="-122"/>
                <a:ea typeface="Microsoft YaHei" panose="020B0503020204020204" pitchFamily="34" charset="-122"/>
              </a:rPr>
              <a:t>eventName,optionalPayload</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触发事件。</a:t>
            </a:r>
            <a:endParaRPr lang="en-US" altLang="zh-CN" sz="1200" dirty="0">
              <a:latin typeface="Microsoft YaHei" panose="020B0503020204020204" pitchFamily="34" charset="-122"/>
              <a:ea typeface="Microsoft YaHei" panose="020B0503020204020204" pitchFamily="34" charset="-122"/>
            </a:endParaRPr>
          </a:p>
          <a:p>
            <a:pPr>
              <a:lnSpc>
                <a:spcPct val="150000"/>
              </a:lnSpc>
              <a:buNone/>
            </a:pPr>
            <a:r>
              <a:rPr lang="zh-CN" altLang="en-US" sz="1200" dirty="0">
                <a:latin typeface="Microsoft YaHei" panose="020B0503020204020204" pitchFamily="34" charset="-122"/>
                <a:ea typeface="Microsoft YaHei" panose="020B0503020204020204" pitchFamily="34" charset="-122"/>
              </a:rPr>
              <a:t>父组件可以在使用子组件的地方直接用</a:t>
            </a:r>
            <a:r>
              <a:rPr lang="en-US" altLang="zh-CN" sz="1200" dirty="0">
                <a:latin typeface="Microsoft YaHei" panose="020B0503020204020204" pitchFamily="34" charset="-122"/>
                <a:ea typeface="Microsoft YaHei" panose="020B0503020204020204" pitchFamily="34" charset="-122"/>
              </a:rPr>
              <a:t>v-on</a:t>
            </a:r>
            <a:r>
              <a:rPr lang="zh-CN" altLang="en-US" sz="1200" dirty="0">
                <a:latin typeface="Microsoft YaHei" panose="020B0503020204020204" pitchFamily="34" charset="-122"/>
                <a:ea typeface="Microsoft YaHei" panose="020B0503020204020204" pitchFamily="34" charset="-122"/>
              </a:rPr>
              <a:t>来监听子组件触发的事件。</a:t>
            </a:r>
          </a:p>
        </p:txBody>
      </p:sp>
    </p:spTree>
    <p:extLst>
      <p:ext uri="{BB962C8B-B14F-4D97-AF65-F5344CB8AC3E}">
        <p14:creationId xmlns:p14="http://schemas.microsoft.com/office/powerpoint/2010/main" val="34998090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生命周期</a:t>
            </a:r>
          </a:p>
        </p:txBody>
      </p:sp>
      <p:sp>
        <p:nvSpPr>
          <p:cNvPr id="3" name="文本框 2">
            <a:extLst>
              <a:ext uri="{FF2B5EF4-FFF2-40B4-BE49-F238E27FC236}">
                <a16:creationId xmlns:a16="http://schemas.microsoft.com/office/drawing/2014/main" id="{5AB54F56-1576-38CF-4881-8082658509CE}"/>
              </a:ext>
            </a:extLst>
          </p:cNvPr>
          <p:cNvSpPr txBox="1"/>
          <p:nvPr/>
        </p:nvSpPr>
        <p:spPr>
          <a:xfrm>
            <a:off x="395017" y="955924"/>
            <a:ext cx="4021089" cy="3231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Wingdings" panose="05000000000000000000" pitchFamily="2" charset="2"/>
              <a:buChar char="l"/>
            </a:pPr>
            <a:r>
              <a:rPr lang="en-US" altLang="zh-CN" sz="1100" dirty="0" err="1">
                <a:solidFill>
                  <a:schemeClr val="tx2">
                    <a:lumMod val="50000"/>
                  </a:schemeClr>
                </a:solidFill>
              </a:rPr>
              <a:t>beforeCreate</a:t>
            </a:r>
            <a:r>
              <a:rPr lang="zh-CN" altLang="en-US" sz="1100" dirty="0">
                <a:solidFill>
                  <a:schemeClr val="tx2">
                    <a:lumMod val="50000"/>
                  </a:schemeClr>
                </a:solidFill>
              </a:rPr>
              <a:t> </a:t>
            </a:r>
            <a:r>
              <a:rPr lang="en-US" altLang="zh-CN" sz="1100" dirty="0">
                <a:solidFill>
                  <a:schemeClr val="tx2">
                    <a:lumMod val="50000"/>
                  </a:schemeClr>
                </a:solidFill>
              </a:rPr>
              <a:t>=&gt; </a:t>
            </a:r>
            <a:r>
              <a:rPr lang="zh-CN" altLang="en-US" sz="1100" dirty="0">
                <a:solidFill>
                  <a:schemeClr val="tx2">
                    <a:lumMod val="50000"/>
                  </a:schemeClr>
                </a:solidFill>
              </a:rPr>
              <a:t>创建之前，无法访问</a:t>
            </a:r>
            <a:r>
              <a:rPr lang="en-US" altLang="zh-CN" sz="1100" dirty="0">
                <a:solidFill>
                  <a:schemeClr val="tx2">
                    <a:lumMod val="50000"/>
                  </a:schemeClr>
                </a:solidFill>
              </a:rPr>
              <a:t>data</a:t>
            </a:r>
            <a:r>
              <a:rPr lang="zh-CN" altLang="en-US" sz="1100" dirty="0">
                <a:solidFill>
                  <a:schemeClr val="tx2">
                    <a:lumMod val="50000"/>
                  </a:schemeClr>
                </a:solidFill>
              </a:rPr>
              <a:t>中属性</a:t>
            </a:r>
            <a:endParaRPr lang="en-US" altLang="zh-CN" sz="1100" dirty="0">
              <a:solidFill>
                <a:schemeClr val="tx2">
                  <a:lumMod val="50000"/>
                </a:schemeClr>
              </a:solidFill>
            </a:endParaRPr>
          </a:p>
          <a:p>
            <a:pPr marL="285750" indent="-285750">
              <a:lnSpc>
                <a:spcPct val="150000"/>
              </a:lnSpc>
              <a:buFont typeface="Wingdings" panose="05000000000000000000" pitchFamily="2" charset="2"/>
              <a:buChar char="l"/>
            </a:pPr>
            <a:r>
              <a:rPr lang="en-US" altLang="zh-CN" sz="1100" dirty="0">
                <a:solidFill>
                  <a:schemeClr val="tx2">
                    <a:lumMod val="50000"/>
                  </a:schemeClr>
                </a:solidFill>
              </a:rPr>
              <a:t>Created</a:t>
            </a:r>
            <a:r>
              <a:rPr lang="zh-CN" altLang="en-US" sz="1100" dirty="0">
                <a:solidFill>
                  <a:schemeClr val="tx2">
                    <a:lumMod val="50000"/>
                  </a:schemeClr>
                </a:solidFill>
              </a:rPr>
              <a:t> </a:t>
            </a:r>
            <a:r>
              <a:rPr lang="en-US" altLang="zh-CN" sz="1100" dirty="0">
                <a:solidFill>
                  <a:schemeClr val="tx2">
                    <a:lumMod val="50000"/>
                  </a:schemeClr>
                </a:solidFill>
              </a:rPr>
              <a:t>=&gt; </a:t>
            </a:r>
            <a:r>
              <a:rPr lang="zh-CN" altLang="en-US" sz="1100" dirty="0">
                <a:solidFill>
                  <a:schemeClr val="tx2">
                    <a:lumMod val="50000"/>
                  </a:schemeClr>
                </a:solidFill>
              </a:rPr>
              <a:t>已创建，可以访问</a:t>
            </a:r>
            <a:r>
              <a:rPr lang="en-US" altLang="zh-CN" sz="1100" dirty="0">
                <a:solidFill>
                  <a:schemeClr val="tx2">
                    <a:lumMod val="50000"/>
                  </a:schemeClr>
                </a:solidFill>
              </a:rPr>
              <a:t>data</a:t>
            </a:r>
          </a:p>
          <a:p>
            <a:pPr marL="285750" indent="-285750">
              <a:lnSpc>
                <a:spcPct val="150000"/>
              </a:lnSpc>
              <a:buFont typeface="Wingdings" panose="05000000000000000000" pitchFamily="2" charset="2"/>
              <a:buChar char="l"/>
            </a:pPr>
            <a:endParaRPr lang="en-US" altLang="zh-CN" sz="1100" dirty="0">
              <a:solidFill>
                <a:schemeClr val="tx2">
                  <a:lumMod val="60000"/>
                  <a:lumOff val="40000"/>
                </a:schemeClr>
              </a:solidFill>
            </a:endParaRPr>
          </a:p>
          <a:p>
            <a:pPr marL="285750" indent="-285750">
              <a:lnSpc>
                <a:spcPct val="150000"/>
              </a:lnSpc>
              <a:buFont typeface="Wingdings" panose="05000000000000000000" pitchFamily="2" charset="2"/>
              <a:buChar char="l"/>
            </a:pPr>
            <a:r>
              <a:rPr lang="en-US" altLang="zh-CN" sz="1100" dirty="0" err="1">
                <a:solidFill>
                  <a:schemeClr val="tx2">
                    <a:lumMod val="50000"/>
                  </a:schemeClr>
                </a:solidFill>
                <a:ea typeface="+mn-ea"/>
              </a:rPr>
              <a:t>beforeMount</a:t>
            </a:r>
            <a:r>
              <a:rPr lang="en-US" altLang="zh-CN" sz="1100" dirty="0">
                <a:solidFill>
                  <a:schemeClr val="tx2">
                    <a:lumMod val="50000"/>
                  </a:schemeClr>
                </a:solidFill>
                <a:ea typeface="+mn-ea"/>
              </a:rPr>
              <a:t> =&gt; </a:t>
            </a:r>
            <a:r>
              <a:rPr lang="zh-CN" altLang="en-US" sz="1100" dirty="0">
                <a:solidFill>
                  <a:schemeClr val="tx2">
                    <a:lumMod val="50000"/>
                  </a:schemeClr>
                </a:solidFill>
                <a:ea typeface="+mn-ea"/>
              </a:rPr>
              <a:t>挂载之前，无法访问</a:t>
            </a:r>
            <a:r>
              <a:rPr lang="en-US" altLang="zh-CN" sz="1100" dirty="0" err="1">
                <a:solidFill>
                  <a:schemeClr val="tx2">
                    <a:lumMod val="50000"/>
                  </a:schemeClr>
                </a:solidFill>
                <a:ea typeface="+mn-ea"/>
              </a:rPr>
              <a:t>dom</a:t>
            </a:r>
            <a:r>
              <a:rPr lang="zh-CN" altLang="en-US" sz="1100" dirty="0">
                <a:solidFill>
                  <a:schemeClr val="tx2">
                    <a:lumMod val="50000"/>
                  </a:schemeClr>
                </a:solidFill>
                <a:ea typeface="+mn-ea"/>
              </a:rPr>
              <a:t>实例</a:t>
            </a:r>
            <a:endParaRPr lang="en-US" altLang="zh-CN" sz="1100" dirty="0">
              <a:solidFill>
                <a:schemeClr val="tx2">
                  <a:lumMod val="50000"/>
                </a:schemeClr>
              </a:solidFill>
              <a:ea typeface="+mn-ea"/>
            </a:endParaRPr>
          </a:p>
          <a:p>
            <a:pPr marL="285750" indent="-285750">
              <a:lnSpc>
                <a:spcPct val="150000"/>
              </a:lnSpc>
              <a:buFont typeface="Wingdings" panose="05000000000000000000" pitchFamily="2" charset="2"/>
              <a:buChar char="l"/>
            </a:pPr>
            <a:r>
              <a:rPr lang="en-US" altLang="zh-CN" sz="1100" dirty="0">
                <a:solidFill>
                  <a:schemeClr val="tx2">
                    <a:lumMod val="50000"/>
                  </a:schemeClr>
                </a:solidFill>
              </a:rPr>
              <a:t>Mounted</a:t>
            </a:r>
            <a:r>
              <a:rPr lang="zh-CN" altLang="en-US" sz="1100" dirty="0">
                <a:solidFill>
                  <a:schemeClr val="tx2">
                    <a:lumMod val="50000"/>
                  </a:schemeClr>
                </a:solidFill>
              </a:rPr>
              <a:t> </a:t>
            </a:r>
            <a:r>
              <a:rPr lang="en-US" altLang="zh-CN" sz="1100" dirty="0">
                <a:solidFill>
                  <a:schemeClr val="tx2">
                    <a:lumMod val="50000"/>
                  </a:schemeClr>
                </a:solidFill>
              </a:rPr>
              <a:t>=&gt; </a:t>
            </a:r>
            <a:r>
              <a:rPr lang="zh-CN" altLang="en-US" sz="1100" dirty="0">
                <a:solidFill>
                  <a:schemeClr val="tx2">
                    <a:lumMod val="50000"/>
                  </a:schemeClr>
                </a:solidFill>
              </a:rPr>
              <a:t>挂载完毕，可以访问</a:t>
            </a:r>
            <a:r>
              <a:rPr lang="en-US" altLang="zh-CN" sz="1100" dirty="0" err="1">
                <a:solidFill>
                  <a:schemeClr val="tx2">
                    <a:lumMod val="50000"/>
                  </a:schemeClr>
                </a:solidFill>
              </a:rPr>
              <a:t>dom</a:t>
            </a:r>
            <a:endParaRPr lang="en-US" altLang="zh-CN" sz="1100" dirty="0">
              <a:solidFill>
                <a:schemeClr val="tx2">
                  <a:lumMod val="50000"/>
                </a:schemeClr>
              </a:solidFill>
            </a:endParaRPr>
          </a:p>
          <a:p>
            <a:pPr marL="285750" indent="-285750">
              <a:lnSpc>
                <a:spcPct val="150000"/>
              </a:lnSpc>
              <a:buFont typeface="Wingdings" panose="05000000000000000000" pitchFamily="2" charset="2"/>
              <a:buChar char="l"/>
            </a:pPr>
            <a:endParaRPr lang="en-US" altLang="zh-CN" sz="1100" dirty="0">
              <a:solidFill>
                <a:schemeClr val="tx2">
                  <a:lumMod val="50000"/>
                </a:schemeClr>
              </a:solidFill>
            </a:endParaRPr>
          </a:p>
          <a:p>
            <a:pPr marL="285750" indent="-285750">
              <a:lnSpc>
                <a:spcPct val="150000"/>
              </a:lnSpc>
              <a:buFont typeface="Wingdings" panose="05000000000000000000" pitchFamily="2" charset="2"/>
              <a:buChar char="l"/>
            </a:pPr>
            <a:r>
              <a:rPr lang="en-US" altLang="zh-CN" sz="1100" dirty="0" err="1">
                <a:solidFill>
                  <a:schemeClr val="tx2">
                    <a:lumMod val="50000"/>
                  </a:schemeClr>
                </a:solidFill>
              </a:rPr>
              <a:t>beforeUpdate</a:t>
            </a:r>
            <a:r>
              <a:rPr lang="en-US" altLang="zh-CN" sz="1100" dirty="0">
                <a:solidFill>
                  <a:schemeClr val="tx2">
                    <a:lumMod val="50000"/>
                  </a:schemeClr>
                </a:solidFill>
              </a:rPr>
              <a:t> =&gt; </a:t>
            </a:r>
            <a:r>
              <a:rPr lang="zh-CN" altLang="en-US" sz="1100" dirty="0">
                <a:solidFill>
                  <a:schemeClr val="tx2">
                    <a:lumMod val="50000"/>
                  </a:schemeClr>
                </a:solidFill>
              </a:rPr>
              <a:t>更新之前</a:t>
            </a:r>
            <a:endParaRPr lang="en-US" altLang="zh-CN" sz="1100" dirty="0">
              <a:solidFill>
                <a:schemeClr val="tx2">
                  <a:lumMod val="50000"/>
                </a:schemeClr>
              </a:solidFill>
            </a:endParaRPr>
          </a:p>
          <a:p>
            <a:pPr marL="285750" indent="-285750">
              <a:lnSpc>
                <a:spcPct val="150000"/>
              </a:lnSpc>
              <a:buFont typeface="Wingdings" panose="05000000000000000000" pitchFamily="2" charset="2"/>
              <a:buChar char="l"/>
            </a:pPr>
            <a:r>
              <a:rPr lang="en-US" altLang="zh-CN" sz="1100" dirty="0">
                <a:solidFill>
                  <a:schemeClr val="tx2">
                    <a:lumMod val="50000"/>
                  </a:schemeClr>
                </a:solidFill>
              </a:rPr>
              <a:t>Update</a:t>
            </a:r>
            <a:r>
              <a:rPr lang="zh-CN" altLang="en-US" sz="1100" dirty="0">
                <a:solidFill>
                  <a:schemeClr val="tx2">
                    <a:lumMod val="50000"/>
                  </a:schemeClr>
                </a:solidFill>
              </a:rPr>
              <a:t> </a:t>
            </a:r>
            <a:r>
              <a:rPr lang="en-US" altLang="zh-CN" sz="1100" dirty="0">
                <a:solidFill>
                  <a:schemeClr val="tx2">
                    <a:lumMod val="50000"/>
                  </a:schemeClr>
                </a:solidFill>
              </a:rPr>
              <a:t>=&gt; </a:t>
            </a:r>
            <a:r>
              <a:rPr lang="zh-CN" altLang="en-US" sz="1100" dirty="0">
                <a:solidFill>
                  <a:schemeClr val="tx2">
                    <a:lumMod val="50000"/>
                  </a:schemeClr>
                </a:solidFill>
              </a:rPr>
              <a:t>已经更新</a:t>
            </a:r>
            <a:endParaRPr lang="en-US" altLang="zh-CN" sz="1100" dirty="0">
              <a:solidFill>
                <a:schemeClr val="tx2">
                  <a:lumMod val="50000"/>
                </a:schemeClr>
              </a:solidFill>
            </a:endParaRPr>
          </a:p>
          <a:p>
            <a:pPr marL="285750" indent="-285750">
              <a:lnSpc>
                <a:spcPct val="150000"/>
              </a:lnSpc>
            </a:pPr>
            <a:endParaRPr lang="en-US" altLang="zh-CN" sz="1100" dirty="0">
              <a:solidFill>
                <a:schemeClr val="tx2">
                  <a:lumMod val="50000"/>
                </a:schemeClr>
              </a:solidFill>
            </a:endParaRPr>
          </a:p>
          <a:p>
            <a:pPr marL="285750" indent="-285750">
              <a:lnSpc>
                <a:spcPct val="150000"/>
              </a:lnSpc>
              <a:buFont typeface="Wingdings" panose="05000000000000000000" pitchFamily="2" charset="2"/>
              <a:buChar char="l"/>
            </a:pPr>
            <a:r>
              <a:rPr lang="en-US" altLang="zh-CN" sz="1100" dirty="0" err="1">
                <a:solidFill>
                  <a:schemeClr val="tx2">
                    <a:lumMod val="50000"/>
                  </a:schemeClr>
                </a:solidFill>
                <a:ea typeface="+mn-ea"/>
              </a:rPr>
              <a:t>beforeDestory</a:t>
            </a:r>
            <a:r>
              <a:rPr lang="zh-CN" altLang="en-US" sz="1100" dirty="0">
                <a:solidFill>
                  <a:schemeClr val="tx2">
                    <a:lumMod val="50000"/>
                  </a:schemeClr>
                </a:solidFill>
                <a:ea typeface="+mn-ea"/>
              </a:rPr>
              <a:t> </a:t>
            </a:r>
            <a:r>
              <a:rPr lang="en-US" altLang="zh-CN" sz="1100" dirty="0">
                <a:solidFill>
                  <a:schemeClr val="tx2">
                    <a:lumMod val="50000"/>
                  </a:schemeClr>
                </a:solidFill>
                <a:ea typeface="+mn-ea"/>
              </a:rPr>
              <a:t>=&gt; </a:t>
            </a:r>
            <a:r>
              <a:rPr lang="zh-CN" altLang="en-US" sz="1100" dirty="0">
                <a:solidFill>
                  <a:schemeClr val="tx2">
                    <a:lumMod val="50000"/>
                  </a:schemeClr>
                </a:solidFill>
                <a:ea typeface="+mn-ea"/>
              </a:rPr>
              <a:t>销毁之前，可以获取当前实例进行操作</a:t>
            </a:r>
            <a:endParaRPr lang="en-US" altLang="zh-CN" sz="1100" dirty="0">
              <a:solidFill>
                <a:schemeClr val="tx2">
                  <a:lumMod val="50000"/>
                </a:schemeClr>
              </a:solidFill>
              <a:ea typeface="+mn-ea"/>
            </a:endParaRPr>
          </a:p>
          <a:p>
            <a:pPr marL="285750" indent="-285750">
              <a:lnSpc>
                <a:spcPct val="150000"/>
              </a:lnSpc>
              <a:buFont typeface="Wingdings" panose="05000000000000000000" pitchFamily="2" charset="2"/>
              <a:buChar char="l"/>
            </a:pPr>
            <a:r>
              <a:rPr lang="en-US" altLang="zh-CN" sz="1100" dirty="0" err="1">
                <a:solidFill>
                  <a:schemeClr val="tx2">
                    <a:lumMod val="50000"/>
                  </a:schemeClr>
                </a:solidFill>
                <a:ea typeface="+mn-ea"/>
              </a:rPr>
              <a:t>Destory</a:t>
            </a:r>
            <a:r>
              <a:rPr lang="zh-CN" altLang="en-US" sz="1100" dirty="0">
                <a:solidFill>
                  <a:schemeClr val="tx2">
                    <a:lumMod val="50000"/>
                  </a:schemeClr>
                </a:solidFill>
                <a:ea typeface="+mn-ea"/>
              </a:rPr>
              <a:t> </a:t>
            </a:r>
            <a:r>
              <a:rPr lang="en-US" altLang="zh-CN" sz="1100" dirty="0">
                <a:solidFill>
                  <a:schemeClr val="tx2">
                    <a:lumMod val="50000"/>
                  </a:schemeClr>
                </a:solidFill>
                <a:ea typeface="+mn-ea"/>
              </a:rPr>
              <a:t>=&gt; </a:t>
            </a:r>
            <a:r>
              <a:rPr lang="zh-CN" altLang="en-US" sz="1100" dirty="0">
                <a:solidFill>
                  <a:schemeClr val="tx2">
                    <a:lumMod val="50000"/>
                  </a:schemeClr>
                </a:solidFill>
                <a:ea typeface="+mn-ea"/>
              </a:rPr>
              <a:t>实例已销毁</a:t>
            </a:r>
            <a:endParaRPr lang="en-US" altLang="zh-CN" sz="1100" dirty="0">
              <a:solidFill>
                <a:schemeClr val="tx2">
                  <a:lumMod val="50000"/>
                </a:schemeClr>
              </a:solidFill>
              <a:ea typeface="+mn-ea"/>
            </a:endParaRPr>
          </a:p>
          <a:p>
            <a:pPr marL="285750" indent="-285750">
              <a:lnSpc>
                <a:spcPct val="125000"/>
              </a:lnSpc>
            </a:pPr>
            <a:r>
              <a:rPr lang="en-US" altLang="zh-CN" dirty="0">
                <a:solidFill>
                  <a:schemeClr val="tx2">
                    <a:lumMod val="60000"/>
                    <a:lumOff val="40000"/>
                  </a:schemeClr>
                </a:solidFill>
                <a:ea typeface="+mn-ea"/>
              </a:rPr>
              <a:t> </a:t>
            </a:r>
            <a:endParaRPr kumimoji="0" lang="en-US" altLang="zh-CN" b="0" i="0" u="none" strike="noStrike" cap="none" spc="0" normalizeH="0" baseline="0" dirty="0">
              <a:ln>
                <a:noFill/>
              </a:ln>
              <a:solidFill>
                <a:schemeClr val="tx2">
                  <a:lumMod val="60000"/>
                  <a:lumOff val="40000"/>
                </a:schemeClr>
              </a:solidFill>
              <a:effectLst/>
              <a:uFillTx/>
              <a:ea typeface="+mn-ea"/>
            </a:endParaRPr>
          </a:p>
        </p:txBody>
      </p:sp>
      <p:pic>
        <p:nvPicPr>
          <p:cNvPr id="5" name="图片 4">
            <a:extLst>
              <a:ext uri="{FF2B5EF4-FFF2-40B4-BE49-F238E27FC236}">
                <a16:creationId xmlns:a16="http://schemas.microsoft.com/office/drawing/2014/main" id="{F4E059E4-0CFE-38CA-069A-DF838951C9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734"/>
          <a:stretch/>
        </p:blipFill>
        <p:spPr>
          <a:xfrm>
            <a:off x="5005627" y="198732"/>
            <a:ext cx="1942637" cy="4539269"/>
          </a:xfrm>
          <a:prstGeom prst="rect">
            <a:avLst/>
          </a:prstGeom>
        </p:spPr>
      </p:pic>
    </p:spTree>
    <p:extLst>
      <p:ext uri="{BB962C8B-B14F-4D97-AF65-F5344CB8AC3E}">
        <p14:creationId xmlns:p14="http://schemas.microsoft.com/office/powerpoint/2010/main" val="13463969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自定义组件</a:t>
            </a:r>
          </a:p>
        </p:txBody>
      </p:sp>
      <p:sp>
        <p:nvSpPr>
          <p:cNvPr id="4" name="文本框 3">
            <a:extLst>
              <a:ext uri="{FF2B5EF4-FFF2-40B4-BE49-F238E27FC236}">
                <a16:creationId xmlns:a16="http://schemas.microsoft.com/office/drawing/2014/main" id="{B7D1C64C-2E6C-197A-1112-C5A72B2B4AEA}"/>
              </a:ext>
            </a:extLst>
          </p:cNvPr>
          <p:cNvSpPr txBox="1"/>
          <p:nvPr/>
        </p:nvSpPr>
        <p:spPr>
          <a:xfrm>
            <a:off x="366176" y="641449"/>
            <a:ext cx="4700965" cy="38164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200000"/>
              </a:lnSpc>
              <a:spcBef>
                <a:spcPts val="0"/>
              </a:spcBef>
              <a:spcAft>
                <a:spcPts val="0"/>
              </a:spcAft>
              <a:buClrTx/>
              <a:buSzTx/>
              <a:buFont typeface="Wingdings" pitchFamily="2" charset="2"/>
              <a:buChar char="l"/>
            </a:pPr>
            <a:r>
              <a:rPr kumimoji="0" lang="zh-CN" altLang="en-US" sz="1100" b="0" i="0" u="none" strike="noStrike" cap="none" spc="0" normalizeH="0" baseline="0" dirty="0">
                <a:ln>
                  <a:noFill/>
                </a:ln>
                <a:solidFill>
                  <a:schemeClr val="tx1"/>
                </a:solidFill>
                <a:effectLst/>
                <a:uFillTx/>
                <a:latin typeface="+mn-ea"/>
                <a:sym typeface="Arial" panose="020B0604020202020204"/>
              </a:rPr>
              <a:t>组件定义（创建</a:t>
            </a:r>
            <a:r>
              <a:rPr kumimoji="0" lang="en-US" altLang="zh-CN" sz="1100" b="0" i="0" u="none" strike="noStrike" cap="none" spc="0" normalizeH="0" baseline="0" dirty="0">
                <a:ln>
                  <a:noFill/>
                </a:ln>
                <a:solidFill>
                  <a:schemeClr val="tx1"/>
                </a:solidFill>
                <a:effectLst/>
                <a:uFillTx/>
                <a:latin typeface="+mn-ea"/>
                <a:sym typeface="Arial" panose="020B0604020202020204"/>
              </a:rPr>
              <a:t>.Vue</a:t>
            </a:r>
            <a:r>
              <a:rPr kumimoji="0" lang="zh-CN" altLang="en-US" sz="1100" b="0" i="0" u="none" strike="noStrike" cap="none" spc="0" normalizeH="0" baseline="0" dirty="0">
                <a:ln>
                  <a:noFill/>
                </a:ln>
                <a:solidFill>
                  <a:schemeClr val="tx1"/>
                </a:solidFill>
                <a:effectLst/>
                <a:uFillTx/>
                <a:latin typeface="+mn-ea"/>
                <a:sym typeface="Arial" panose="020B0604020202020204"/>
              </a:rPr>
              <a:t>组件）</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800100" lvl="1" indent="-342900" hangingPunct="0">
              <a:lnSpc>
                <a:spcPct val="200000"/>
              </a:lnSpc>
              <a:buFont typeface="Wingdings" pitchFamily="2" charset="2"/>
              <a:buChar char="l"/>
            </a:pPr>
            <a:r>
              <a:rPr lang="en-US" altLang="zh-CN" sz="1100" dirty="0">
                <a:latin typeface="+mn-ea"/>
                <a:sym typeface="Arial" panose="020B0604020202020204"/>
              </a:rPr>
              <a:t>Template =&gt;  </a:t>
            </a:r>
            <a:r>
              <a:rPr lang="zh-CN" altLang="en-US" sz="1100" dirty="0">
                <a:latin typeface="+mn-ea"/>
                <a:sym typeface="Arial" panose="020B0604020202020204"/>
              </a:rPr>
              <a:t>写</a:t>
            </a:r>
            <a:r>
              <a:rPr lang="en-US" altLang="zh-CN" sz="1100" dirty="0" err="1">
                <a:latin typeface="+mn-ea"/>
                <a:sym typeface="Arial" panose="020B0604020202020204"/>
              </a:rPr>
              <a:t>dom</a:t>
            </a:r>
            <a:r>
              <a:rPr lang="zh-CN" altLang="en-US" sz="1100" dirty="0">
                <a:latin typeface="+mn-ea"/>
                <a:sym typeface="Arial" panose="020B0604020202020204"/>
              </a:rPr>
              <a:t>元素</a:t>
            </a:r>
            <a:endParaRPr lang="en-US" altLang="zh-CN" sz="1100" dirty="0">
              <a:latin typeface="+mn-ea"/>
              <a:sym typeface="Arial" panose="020B0604020202020204"/>
            </a:endParaRPr>
          </a:p>
          <a:p>
            <a:pPr marL="800100" lvl="1" indent="-342900" hangingPunct="0">
              <a:lnSpc>
                <a:spcPct val="200000"/>
              </a:lnSpc>
              <a:buFont typeface="Wingdings" pitchFamily="2" charset="2"/>
              <a:buChar char="l"/>
            </a:pPr>
            <a:r>
              <a:rPr kumimoji="0" lang="en-US" altLang="zh-CN" sz="1100" b="0" i="0" u="none" strike="noStrike" cap="none" spc="0" normalizeH="0" baseline="0" dirty="0">
                <a:ln>
                  <a:noFill/>
                </a:ln>
                <a:solidFill>
                  <a:schemeClr val="tx1"/>
                </a:solidFill>
                <a:effectLst/>
                <a:uFillTx/>
                <a:latin typeface="+mn-ea"/>
                <a:sym typeface="Arial" panose="020B0604020202020204"/>
              </a:rPr>
              <a:t>Script =&gt; </a:t>
            </a:r>
            <a:r>
              <a:rPr kumimoji="0" lang="en-US" altLang="zh-CN" sz="1100" b="0" i="0" u="none" strike="noStrike" cap="none" spc="0" normalizeH="0" baseline="0" dirty="0" err="1">
                <a:ln>
                  <a:noFill/>
                </a:ln>
                <a:solidFill>
                  <a:schemeClr val="tx1"/>
                </a:solidFill>
                <a:effectLst/>
                <a:uFillTx/>
                <a:latin typeface="+mn-ea"/>
                <a:sym typeface="Arial" panose="020B0604020202020204"/>
              </a:rPr>
              <a:t>js</a:t>
            </a:r>
            <a:r>
              <a:rPr kumimoji="0" lang="zh-CN" altLang="en-US" sz="1100" b="0" i="0" u="none" strike="noStrike" cap="none" spc="0" normalizeH="0" baseline="0" dirty="0">
                <a:ln>
                  <a:noFill/>
                </a:ln>
                <a:solidFill>
                  <a:schemeClr val="tx1"/>
                </a:solidFill>
                <a:effectLst/>
                <a:uFillTx/>
                <a:latin typeface="+mn-ea"/>
                <a:sym typeface="Arial" panose="020B0604020202020204"/>
              </a:rPr>
              <a:t>逻辑</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800100" lvl="1" indent="-342900" hangingPunct="0">
              <a:lnSpc>
                <a:spcPct val="200000"/>
              </a:lnSpc>
              <a:buFont typeface="Wingdings" pitchFamily="2" charset="2"/>
              <a:buChar char="l"/>
            </a:pPr>
            <a:r>
              <a:rPr lang="en-US" altLang="zh-CN" sz="1100" dirty="0">
                <a:latin typeface="+mn-ea"/>
                <a:sym typeface="Arial" panose="020B0604020202020204"/>
              </a:rPr>
              <a:t>Style =&gt; </a:t>
            </a:r>
            <a:r>
              <a:rPr lang="en-US" altLang="zh-CN" sz="1100" dirty="0" err="1">
                <a:latin typeface="+mn-ea"/>
                <a:sym typeface="Arial" panose="020B0604020202020204"/>
              </a:rPr>
              <a:t>css</a:t>
            </a:r>
            <a:r>
              <a:rPr lang="zh-CN" altLang="en-US" sz="1100" dirty="0">
                <a:latin typeface="+mn-ea"/>
                <a:sym typeface="Arial" panose="020B0604020202020204"/>
              </a:rPr>
              <a:t> 样式</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342900" marR="0" indent="-342900" algn="l" defTabSz="914400" rtl="0" fontAlgn="auto" latinLnBrk="0" hangingPunct="0">
              <a:lnSpc>
                <a:spcPct val="200000"/>
              </a:lnSpc>
              <a:spcBef>
                <a:spcPts val="0"/>
              </a:spcBef>
              <a:spcAft>
                <a:spcPts val="0"/>
              </a:spcAft>
              <a:buClrTx/>
              <a:buSzTx/>
              <a:buFont typeface="Wingdings" pitchFamily="2" charset="2"/>
              <a:buChar char="l"/>
            </a:pPr>
            <a:r>
              <a:rPr kumimoji="0" lang="zh-CN" altLang="en-US" sz="1100" b="0" i="0" u="none" strike="noStrike" cap="none" spc="0" normalizeH="0" baseline="0" dirty="0">
                <a:ln>
                  <a:noFill/>
                </a:ln>
                <a:solidFill>
                  <a:schemeClr val="tx1"/>
                </a:solidFill>
                <a:effectLst/>
                <a:uFillTx/>
                <a:latin typeface="+mn-ea"/>
                <a:sym typeface="Arial" panose="020B0604020202020204"/>
              </a:rPr>
              <a:t>组件注册</a:t>
            </a:r>
            <a:r>
              <a:rPr kumimoji="0" lang="en-US" altLang="zh-CN" sz="1100" b="0" i="0" u="none" strike="noStrike" cap="none" spc="0" normalizeH="0" baseline="0" dirty="0">
                <a:ln>
                  <a:noFill/>
                </a:ln>
                <a:solidFill>
                  <a:schemeClr val="tx1"/>
                </a:solidFill>
                <a:effectLst/>
                <a:uFillTx/>
                <a:latin typeface="+mn-ea"/>
                <a:sym typeface="Arial" panose="020B0604020202020204"/>
              </a:rPr>
              <a:t> </a:t>
            </a:r>
          </a:p>
          <a:p>
            <a:pPr marL="800100" lvl="1" indent="-342900" hangingPunct="0">
              <a:lnSpc>
                <a:spcPct val="200000"/>
              </a:lnSpc>
              <a:buFont typeface="Wingdings" pitchFamily="2" charset="2"/>
              <a:buChar char="l"/>
            </a:pPr>
            <a:r>
              <a:rPr lang="zh-CN" altLang="en-US" sz="1100" b="1" dirty="0">
                <a:latin typeface="+mn-ea"/>
                <a:sym typeface="Arial" panose="020B0604020202020204"/>
              </a:rPr>
              <a:t>局部组件</a:t>
            </a:r>
            <a:r>
              <a:rPr lang="zh-CN" altLang="en-US" sz="1100" dirty="0">
                <a:latin typeface="+mn-ea"/>
                <a:sym typeface="Arial" panose="020B0604020202020204"/>
              </a:rPr>
              <a:t>：在父级组件内</a:t>
            </a:r>
            <a:r>
              <a:rPr kumimoji="0" lang="zh-CN" altLang="en-US" sz="1100" b="0" i="0" u="none" strike="noStrike" cap="none" spc="0" normalizeH="0" baseline="0" dirty="0">
                <a:ln>
                  <a:noFill/>
                </a:ln>
                <a:solidFill>
                  <a:schemeClr val="tx1"/>
                </a:solidFill>
                <a:effectLst/>
                <a:uFillTx/>
                <a:latin typeface="+mn-ea"/>
                <a:sym typeface="Arial" panose="020B0604020202020204"/>
              </a:rPr>
              <a:t>引入对应组件文件，注入</a:t>
            </a:r>
            <a:r>
              <a:rPr kumimoji="0" lang="en-US" altLang="zh-CN" sz="1100" b="0" i="0" u="none" strike="noStrike" cap="none" spc="0" normalizeH="0" baseline="0" dirty="0">
                <a:ln>
                  <a:noFill/>
                </a:ln>
                <a:solidFill>
                  <a:schemeClr val="tx1"/>
                </a:solidFill>
                <a:effectLst/>
                <a:uFillTx/>
                <a:latin typeface="+mn-ea"/>
                <a:sym typeface="Arial" panose="020B0604020202020204"/>
              </a:rPr>
              <a:t>component</a:t>
            </a:r>
          </a:p>
          <a:p>
            <a:pPr marL="800100" lvl="1" indent="-342900" hangingPunct="0">
              <a:lnSpc>
                <a:spcPct val="200000"/>
              </a:lnSpc>
              <a:buFont typeface="Wingdings" pitchFamily="2" charset="2"/>
              <a:buChar char="l"/>
            </a:pPr>
            <a:r>
              <a:rPr lang="zh-CN" altLang="en-US" sz="1100" b="1" dirty="0">
                <a:latin typeface="+mn-ea"/>
                <a:sym typeface="Arial" panose="020B0604020202020204"/>
              </a:rPr>
              <a:t>全局组件</a:t>
            </a:r>
            <a:r>
              <a:rPr lang="zh-CN" altLang="en-US" sz="1100" dirty="0">
                <a:latin typeface="+mn-ea"/>
                <a:sym typeface="Arial" panose="020B0604020202020204"/>
              </a:rPr>
              <a:t>：使用</a:t>
            </a:r>
            <a:r>
              <a:rPr lang="en-US" altLang="zh-CN" sz="1100" dirty="0" err="1">
                <a:latin typeface="+mn-ea"/>
                <a:sym typeface="Arial" panose="020B0604020202020204"/>
              </a:rPr>
              <a:t>VUE.component</a:t>
            </a:r>
            <a:r>
              <a:rPr lang="en-US" altLang="zh-CN" sz="1100" dirty="0">
                <a:latin typeface="+mn-ea"/>
                <a:sym typeface="Arial" panose="020B0604020202020204"/>
              </a:rPr>
              <a:t>(</a:t>
            </a:r>
            <a:r>
              <a:rPr lang="zh-CN" altLang="en-US" sz="1100" dirty="0">
                <a:latin typeface="+mn-ea"/>
                <a:sym typeface="Arial" panose="020B0604020202020204"/>
              </a:rPr>
              <a:t>组件名称</a:t>
            </a:r>
            <a:r>
              <a:rPr lang="en-US" altLang="zh-CN" sz="1100" dirty="0">
                <a:latin typeface="+mn-ea"/>
                <a:sym typeface="Arial" panose="020B0604020202020204"/>
              </a:rPr>
              <a:t>, </a:t>
            </a:r>
            <a:r>
              <a:rPr lang="zh-CN" altLang="en-US" sz="1100" dirty="0">
                <a:latin typeface="+mn-ea"/>
                <a:sym typeface="Arial" panose="020B0604020202020204"/>
              </a:rPr>
              <a:t>组件文件</a:t>
            </a:r>
            <a:r>
              <a:rPr lang="en-US" altLang="zh-CN" sz="1100" dirty="0">
                <a:latin typeface="+mn-ea"/>
                <a:sym typeface="Arial" panose="020B0604020202020204"/>
              </a:rPr>
              <a:t>)</a:t>
            </a:r>
            <a:r>
              <a:rPr lang="zh-CN" altLang="en-US" sz="1100" dirty="0">
                <a:latin typeface="+mn-ea"/>
                <a:sym typeface="Arial" panose="020B0604020202020204"/>
              </a:rPr>
              <a:t>注册</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342900" indent="-342900">
              <a:lnSpc>
                <a:spcPct val="200000"/>
              </a:lnSpc>
              <a:buFont typeface="Wingdings" pitchFamily="2" charset="2"/>
              <a:buChar char="l"/>
            </a:pPr>
            <a:r>
              <a:rPr kumimoji="0" lang="zh-CN" altLang="en-US" sz="1100" b="0" i="0" u="none" strike="noStrike" cap="none" spc="0" normalizeH="0" baseline="0" dirty="0">
                <a:ln>
                  <a:noFill/>
                </a:ln>
                <a:solidFill>
                  <a:schemeClr val="tx1"/>
                </a:solidFill>
                <a:effectLst/>
                <a:uFillTx/>
                <a:latin typeface="+mn-ea"/>
                <a:sym typeface="Arial" panose="020B0604020202020204"/>
              </a:rPr>
              <a:t>组件使用 </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800100" lvl="1" indent="-342900">
              <a:lnSpc>
                <a:spcPct val="200000"/>
              </a:lnSpc>
              <a:buFont typeface="Wingdings" pitchFamily="2" charset="2"/>
              <a:buChar char="l"/>
            </a:pPr>
            <a:r>
              <a:rPr kumimoji="0" lang="zh-CN" altLang="en-US" sz="1100" b="0" i="0" u="none" strike="noStrike" cap="none" spc="0" normalizeH="0" baseline="0" dirty="0">
                <a:ln>
                  <a:noFill/>
                </a:ln>
                <a:solidFill>
                  <a:schemeClr val="tx1"/>
                </a:solidFill>
                <a:effectLst/>
                <a:uFillTx/>
                <a:latin typeface="+mn-ea"/>
                <a:sym typeface="Arial" panose="020B0604020202020204"/>
              </a:rPr>
              <a:t>模版里</a:t>
            </a:r>
            <a:r>
              <a:rPr lang="en-US" altLang="zh-CN" sz="1100" dirty="0">
                <a:solidFill>
                  <a:schemeClr val="tx1"/>
                </a:solidFill>
                <a:latin typeface="+mn-ea"/>
              </a:rPr>
              <a:t>component</a:t>
            </a:r>
            <a:r>
              <a:rPr lang="zh-CN" altLang="en-US" sz="1100" dirty="0">
                <a:solidFill>
                  <a:schemeClr val="tx1"/>
                </a:solidFill>
                <a:latin typeface="+mn-ea"/>
              </a:rPr>
              <a:t>中</a:t>
            </a:r>
            <a:r>
              <a:rPr kumimoji="0" lang="zh-CN" altLang="en-US" sz="1100" b="0" i="0" u="none" strike="noStrike" cap="none" spc="0" normalizeH="0" baseline="0" dirty="0">
                <a:ln>
                  <a:noFill/>
                </a:ln>
                <a:solidFill>
                  <a:schemeClr val="tx1"/>
                </a:solidFill>
                <a:effectLst/>
                <a:uFillTx/>
                <a:latin typeface="+mn-ea"/>
                <a:sym typeface="Arial" panose="020B0604020202020204"/>
              </a:rPr>
              <a:t>注册组件的名称</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800100" lvl="1" indent="-342900">
              <a:lnSpc>
                <a:spcPct val="200000"/>
              </a:lnSpc>
              <a:buFont typeface="Wingdings" pitchFamily="2" charset="2"/>
              <a:buChar char="l"/>
            </a:pPr>
            <a:r>
              <a:rPr lang="zh-CN" altLang="en-US" sz="1100" dirty="0">
                <a:latin typeface="+mn-ea"/>
                <a:sym typeface="Arial" panose="020B0604020202020204"/>
              </a:rPr>
              <a:t>全局组件注册时的名称</a:t>
            </a:r>
            <a:endParaRPr kumimoji="0" lang="en-US" altLang="zh-CN" sz="1100" b="0" i="0" u="none" strike="noStrike" cap="none" spc="0" normalizeH="0" baseline="0" dirty="0">
              <a:ln>
                <a:noFill/>
              </a:ln>
              <a:solidFill>
                <a:schemeClr val="tx1"/>
              </a:solidFill>
              <a:effectLst/>
              <a:uFillTx/>
              <a:latin typeface="+mn-ea"/>
              <a:sym typeface="Arial" panose="020B0604020202020204"/>
            </a:endParaRPr>
          </a:p>
          <a:p>
            <a:pPr marL="342900" marR="0" indent="-342900" algn="l" defTabSz="914400" rtl="0" fontAlgn="auto" latinLnBrk="0" hangingPunct="0">
              <a:lnSpc>
                <a:spcPct val="200000"/>
              </a:lnSpc>
              <a:spcBef>
                <a:spcPts val="0"/>
              </a:spcBef>
              <a:spcAft>
                <a:spcPts val="0"/>
              </a:spcAft>
              <a:buClrTx/>
              <a:buSzTx/>
              <a:buFont typeface="Wingdings" pitchFamily="2" charset="2"/>
              <a:buChar char="l"/>
            </a:pPr>
            <a:endParaRPr kumimoji="0" lang="zh-CN" altLang="en-US" sz="11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sym typeface="Arial" panose="020B0604020202020204"/>
            </a:endParaRPr>
          </a:p>
        </p:txBody>
      </p:sp>
      <p:pic>
        <p:nvPicPr>
          <p:cNvPr id="7" name="图片 6">
            <a:extLst>
              <a:ext uri="{FF2B5EF4-FFF2-40B4-BE49-F238E27FC236}">
                <a16:creationId xmlns:a16="http://schemas.microsoft.com/office/drawing/2014/main" id="{F5D47C44-6E19-7BE9-B002-14511B16D8DF}"/>
              </a:ext>
            </a:extLst>
          </p:cNvPr>
          <p:cNvPicPr>
            <a:picLocks noChangeAspect="1"/>
          </p:cNvPicPr>
          <p:nvPr/>
        </p:nvPicPr>
        <p:blipFill>
          <a:blip r:embed="rId3"/>
          <a:stretch>
            <a:fillRect/>
          </a:stretch>
        </p:blipFill>
        <p:spPr>
          <a:xfrm>
            <a:off x="5220072" y="757876"/>
            <a:ext cx="3666322" cy="1724984"/>
          </a:xfrm>
          <a:prstGeom prst="rect">
            <a:avLst/>
          </a:prstGeom>
        </p:spPr>
      </p:pic>
      <p:pic>
        <p:nvPicPr>
          <p:cNvPr id="8" name="图片 7">
            <a:extLst>
              <a:ext uri="{FF2B5EF4-FFF2-40B4-BE49-F238E27FC236}">
                <a16:creationId xmlns:a16="http://schemas.microsoft.com/office/drawing/2014/main" id="{B3E5E765-D603-0C31-6B22-7EE9F80D1D4A}"/>
              </a:ext>
            </a:extLst>
          </p:cNvPr>
          <p:cNvPicPr>
            <a:picLocks noChangeAspect="1"/>
          </p:cNvPicPr>
          <p:nvPr/>
        </p:nvPicPr>
        <p:blipFill>
          <a:blip r:embed="rId4"/>
          <a:stretch>
            <a:fillRect/>
          </a:stretch>
        </p:blipFill>
        <p:spPr>
          <a:xfrm>
            <a:off x="5220072" y="2482860"/>
            <a:ext cx="3666321" cy="1856090"/>
          </a:xfrm>
          <a:prstGeom prst="rect">
            <a:avLst/>
          </a:prstGeom>
        </p:spPr>
      </p:pic>
    </p:spTree>
    <p:extLst>
      <p:ext uri="{BB962C8B-B14F-4D97-AF65-F5344CB8AC3E}">
        <p14:creationId xmlns:p14="http://schemas.microsoft.com/office/powerpoint/2010/main" val="78479336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Vue</a:t>
            </a:r>
            <a:r>
              <a:rPr lang="zh-CN" altLang="en-US" dirty="0"/>
              <a:t>项目开发</a:t>
            </a:r>
            <a:r>
              <a:rPr lang="en-US" altLang="zh-CN" dirty="0"/>
              <a:t>—— </a:t>
            </a:r>
            <a:r>
              <a:rPr lang="zh-CN" altLang="en-US" dirty="0"/>
              <a:t>实战自定义组件无缝滚动组件</a:t>
            </a:r>
          </a:p>
        </p:txBody>
      </p:sp>
      <p:pic>
        <p:nvPicPr>
          <p:cNvPr id="9" name="图片 8">
            <a:extLst>
              <a:ext uri="{FF2B5EF4-FFF2-40B4-BE49-F238E27FC236}">
                <a16:creationId xmlns:a16="http://schemas.microsoft.com/office/drawing/2014/main" id="{C22D140C-6E65-92A4-CC15-787E5B1BD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790" y="843558"/>
            <a:ext cx="2970799" cy="2232248"/>
          </a:xfrm>
          <a:prstGeom prst="rect">
            <a:avLst/>
          </a:prstGeom>
        </p:spPr>
      </p:pic>
      <p:pic>
        <p:nvPicPr>
          <p:cNvPr id="10" name="图片 9">
            <a:extLst>
              <a:ext uri="{FF2B5EF4-FFF2-40B4-BE49-F238E27FC236}">
                <a16:creationId xmlns:a16="http://schemas.microsoft.com/office/drawing/2014/main" id="{E58C8D73-3EED-B41B-4825-F4371FD35CB9}"/>
              </a:ext>
            </a:extLst>
          </p:cNvPr>
          <p:cNvPicPr>
            <a:picLocks noChangeAspect="1"/>
          </p:cNvPicPr>
          <p:nvPr/>
        </p:nvPicPr>
        <p:blipFill>
          <a:blip r:embed="rId4"/>
          <a:stretch>
            <a:fillRect/>
          </a:stretch>
        </p:blipFill>
        <p:spPr>
          <a:xfrm>
            <a:off x="174411" y="843558"/>
            <a:ext cx="5717818" cy="2232248"/>
          </a:xfrm>
          <a:prstGeom prst="rect">
            <a:avLst/>
          </a:prstGeom>
        </p:spPr>
      </p:pic>
    </p:spTree>
    <p:extLst>
      <p:ext uri="{BB962C8B-B14F-4D97-AF65-F5344CB8AC3E}">
        <p14:creationId xmlns:p14="http://schemas.microsoft.com/office/powerpoint/2010/main" val="77819568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5C17AE-2C9E-E940-A60E-79071AE561C2}"/>
              </a:ext>
            </a:extLst>
          </p:cNvPr>
          <p:cNvSpPr>
            <a:spLocks noGrp="1"/>
          </p:cNvSpPr>
          <p:nvPr>
            <p:ph type="ctrTitle"/>
          </p:nvPr>
        </p:nvSpPr>
        <p:spPr>
          <a:xfrm>
            <a:off x="685794" y="2020393"/>
            <a:ext cx="7772412" cy="1102714"/>
          </a:xfrm>
        </p:spPr>
        <p:txBody>
          <a:bodyPr>
            <a:normAutofit/>
          </a:bodyPr>
          <a:lstStyle/>
          <a:p>
            <a:r>
              <a:rPr kumimoji="1" lang="en-US" altLang="zh-CN" sz="4000" dirty="0" err="1">
                <a:latin typeface="+mn-ea"/>
                <a:ea typeface="+mn-ea"/>
              </a:rPr>
              <a:t>lessCode</a:t>
            </a:r>
            <a:r>
              <a:rPr kumimoji="1" lang="zh-CN" altLang="en-US" sz="4000" dirty="0">
                <a:latin typeface="+mn-ea"/>
                <a:ea typeface="+mn-ea"/>
              </a:rPr>
              <a:t>自定义业务组件</a:t>
            </a:r>
            <a:endParaRPr kumimoji="1" lang="en-US" altLang="zh-CN" sz="4000" dirty="0">
              <a:latin typeface="+mn-ea"/>
              <a:ea typeface="+mn-ea"/>
            </a:endParaRPr>
          </a:p>
        </p:txBody>
      </p:sp>
    </p:spTree>
    <p:extLst>
      <p:ext uri="{BB962C8B-B14F-4D97-AF65-F5344CB8AC3E}">
        <p14:creationId xmlns:p14="http://schemas.microsoft.com/office/powerpoint/2010/main" val="20357153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查看自定义组件文档</a:t>
            </a:r>
          </a:p>
        </p:txBody>
      </p:sp>
      <p:pic>
        <p:nvPicPr>
          <p:cNvPr id="4" name="图片 3">
            <a:extLst>
              <a:ext uri="{FF2B5EF4-FFF2-40B4-BE49-F238E27FC236}">
                <a16:creationId xmlns:a16="http://schemas.microsoft.com/office/drawing/2014/main" id="{0B8AC786-58EF-5820-AB5A-2EB6D26675B7}"/>
              </a:ext>
            </a:extLst>
          </p:cNvPr>
          <p:cNvPicPr>
            <a:picLocks noChangeAspect="1"/>
          </p:cNvPicPr>
          <p:nvPr/>
        </p:nvPicPr>
        <p:blipFill>
          <a:blip r:embed="rId3"/>
          <a:stretch>
            <a:fillRect/>
          </a:stretch>
        </p:blipFill>
        <p:spPr>
          <a:xfrm>
            <a:off x="883539" y="1131990"/>
            <a:ext cx="7376922" cy="3600000"/>
          </a:xfrm>
          <a:prstGeom prst="rect">
            <a:avLst/>
          </a:prstGeom>
        </p:spPr>
      </p:pic>
      <p:sp>
        <p:nvSpPr>
          <p:cNvPr id="6" name="对话气泡: 椭圆形 4">
            <a:extLst>
              <a:ext uri="{FF2B5EF4-FFF2-40B4-BE49-F238E27FC236}">
                <a16:creationId xmlns:a16="http://schemas.microsoft.com/office/drawing/2014/main" id="{2F11F872-54BD-2B30-4D98-DB41049B6B85}"/>
              </a:ext>
            </a:extLst>
          </p:cNvPr>
          <p:cNvSpPr/>
          <p:nvPr/>
        </p:nvSpPr>
        <p:spPr>
          <a:xfrm>
            <a:off x="1177208" y="987774"/>
            <a:ext cx="2314672" cy="646526"/>
          </a:xfrm>
          <a:prstGeom prst="wedgeEllipseCallout">
            <a:avLst>
              <a:gd name="adj1" fmla="val -38840"/>
              <a:gd name="adj2" fmla="val 59881"/>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第一步：进入自定义组件库页面</a:t>
            </a:r>
          </a:p>
        </p:txBody>
      </p:sp>
      <p:sp>
        <p:nvSpPr>
          <p:cNvPr id="7" name="对话气泡: 椭圆形 5">
            <a:extLst>
              <a:ext uri="{FF2B5EF4-FFF2-40B4-BE49-F238E27FC236}">
                <a16:creationId xmlns:a16="http://schemas.microsoft.com/office/drawing/2014/main" id="{4BBC4165-760A-CD80-82BD-6DC33DB9D786}"/>
              </a:ext>
            </a:extLst>
          </p:cNvPr>
          <p:cNvSpPr/>
          <p:nvPr/>
        </p:nvSpPr>
        <p:spPr>
          <a:xfrm>
            <a:off x="5796136" y="533082"/>
            <a:ext cx="2088232" cy="850063"/>
          </a:xfrm>
          <a:prstGeom prst="wedgeEllipseCallout">
            <a:avLst>
              <a:gd name="adj1" fmla="val 44137"/>
              <a:gd name="adj2" fmla="val 66162"/>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第二步：点击查看帮助文档</a:t>
            </a:r>
          </a:p>
        </p:txBody>
      </p:sp>
    </p:spTree>
    <p:extLst>
      <p:ext uri="{BB962C8B-B14F-4D97-AF65-F5344CB8AC3E}">
        <p14:creationId xmlns:p14="http://schemas.microsoft.com/office/powerpoint/2010/main" val="3412960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AC1DD7-C395-4115-AF2E-AE35BAACD661}"/>
              </a:ext>
            </a:extLst>
          </p:cNvPr>
          <p:cNvSpPr>
            <a:spLocks noGrp="1"/>
          </p:cNvSpPr>
          <p:nvPr>
            <p:ph type="title"/>
          </p:nvPr>
        </p:nvSpPr>
        <p:spPr/>
        <p:txBody>
          <a:bodyPr/>
          <a:lstStyle/>
          <a:p>
            <a:r>
              <a:rPr lang="zh-CN" altLang="en-US" dirty="0"/>
              <a:t>安装工具，下载模板</a:t>
            </a:r>
          </a:p>
        </p:txBody>
      </p:sp>
      <p:pic>
        <p:nvPicPr>
          <p:cNvPr id="2" name="图片 1">
            <a:extLst>
              <a:ext uri="{FF2B5EF4-FFF2-40B4-BE49-F238E27FC236}">
                <a16:creationId xmlns:a16="http://schemas.microsoft.com/office/drawing/2014/main" id="{C5E7EB08-8551-4938-85C9-60A0A099C824}"/>
              </a:ext>
            </a:extLst>
          </p:cNvPr>
          <p:cNvPicPr>
            <a:picLocks noChangeAspect="1"/>
          </p:cNvPicPr>
          <p:nvPr/>
        </p:nvPicPr>
        <p:blipFill>
          <a:blip r:embed="rId2"/>
          <a:stretch>
            <a:fillRect/>
          </a:stretch>
        </p:blipFill>
        <p:spPr>
          <a:xfrm>
            <a:off x="883634" y="771750"/>
            <a:ext cx="7376733" cy="3600000"/>
          </a:xfrm>
          <a:prstGeom prst="rect">
            <a:avLst/>
          </a:prstGeom>
        </p:spPr>
      </p:pic>
      <p:sp>
        <p:nvSpPr>
          <p:cNvPr id="5" name="对话气泡: 椭圆形 4">
            <a:extLst>
              <a:ext uri="{FF2B5EF4-FFF2-40B4-BE49-F238E27FC236}">
                <a16:creationId xmlns:a16="http://schemas.microsoft.com/office/drawing/2014/main" id="{A0C691B6-6F07-4CAE-AE55-4EEF0AA14A22}"/>
              </a:ext>
            </a:extLst>
          </p:cNvPr>
          <p:cNvSpPr/>
          <p:nvPr/>
        </p:nvSpPr>
        <p:spPr>
          <a:xfrm>
            <a:off x="1691680" y="525021"/>
            <a:ext cx="3168352" cy="646526"/>
          </a:xfrm>
          <a:prstGeom prst="wedgeEllipseCallout">
            <a:avLst>
              <a:gd name="adj1" fmla="val -12799"/>
              <a:gd name="adj2" fmla="val 80529"/>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第一步：执行下面的命令，安装打包工具</a:t>
            </a:r>
          </a:p>
        </p:txBody>
      </p:sp>
      <p:sp>
        <p:nvSpPr>
          <p:cNvPr id="6" name="对话气泡: 椭圆形 5">
            <a:extLst>
              <a:ext uri="{FF2B5EF4-FFF2-40B4-BE49-F238E27FC236}">
                <a16:creationId xmlns:a16="http://schemas.microsoft.com/office/drawing/2014/main" id="{05E62371-1A1B-46AB-B37C-CB93B6593A65}"/>
              </a:ext>
            </a:extLst>
          </p:cNvPr>
          <p:cNvSpPr/>
          <p:nvPr/>
        </p:nvSpPr>
        <p:spPr>
          <a:xfrm>
            <a:off x="1187624" y="2248487"/>
            <a:ext cx="3168352" cy="646526"/>
          </a:xfrm>
          <a:prstGeom prst="wedgeEllipseCallout">
            <a:avLst>
              <a:gd name="adj1" fmla="val -15117"/>
              <a:gd name="adj2" fmla="val -79487"/>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第二步：下载自定义组件模板</a:t>
            </a:r>
          </a:p>
        </p:txBody>
      </p:sp>
    </p:spTree>
    <p:extLst>
      <p:ext uri="{BB962C8B-B14F-4D97-AF65-F5344CB8AC3E}">
        <p14:creationId xmlns:p14="http://schemas.microsoft.com/office/powerpoint/2010/main" val="34042157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AC1DD7-C395-4115-AF2E-AE35BAACD661}"/>
              </a:ext>
            </a:extLst>
          </p:cNvPr>
          <p:cNvSpPr>
            <a:spLocks noGrp="1"/>
          </p:cNvSpPr>
          <p:nvPr>
            <p:ph type="title"/>
          </p:nvPr>
        </p:nvSpPr>
        <p:spPr/>
        <p:txBody>
          <a:bodyPr/>
          <a:lstStyle/>
          <a:p>
            <a:r>
              <a:rPr lang="zh-CN" altLang="en-US" dirty="0"/>
              <a:t>基于文档编写代码</a:t>
            </a:r>
          </a:p>
        </p:txBody>
      </p:sp>
      <p:pic>
        <p:nvPicPr>
          <p:cNvPr id="2" name="图片 1">
            <a:extLst>
              <a:ext uri="{FF2B5EF4-FFF2-40B4-BE49-F238E27FC236}">
                <a16:creationId xmlns:a16="http://schemas.microsoft.com/office/drawing/2014/main" id="{62EDCB03-C59A-4A81-9AE9-509D01A43BD4}"/>
              </a:ext>
            </a:extLst>
          </p:cNvPr>
          <p:cNvPicPr>
            <a:picLocks noChangeAspect="1"/>
          </p:cNvPicPr>
          <p:nvPr/>
        </p:nvPicPr>
        <p:blipFill>
          <a:blip r:embed="rId2"/>
          <a:stretch>
            <a:fillRect/>
          </a:stretch>
        </p:blipFill>
        <p:spPr>
          <a:xfrm>
            <a:off x="1260550" y="771750"/>
            <a:ext cx="6622901" cy="3600000"/>
          </a:xfrm>
          <a:prstGeom prst="rect">
            <a:avLst/>
          </a:prstGeom>
        </p:spPr>
      </p:pic>
    </p:spTree>
    <p:extLst>
      <p:ext uri="{BB962C8B-B14F-4D97-AF65-F5344CB8AC3E}">
        <p14:creationId xmlns:p14="http://schemas.microsoft.com/office/powerpoint/2010/main" val="409389744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AC1DD7-C395-4115-AF2E-AE35BAACD661}"/>
              </a:ext>
            </a:extLst>
          </p:cNvPr>
          <p:cNvSpPr>
            <a:spLocks noGrp="1"/>
          </p:cNvSpPr>
          <p:nvPr>
            <p:ph type="title"/>
          </p:nvPr>
        </p:nvSpPr>
        <p:spPr/>
        <p:txBody>
          <a:bodyPr/>
          <a:lstStyle/>
          <a:p>
            <a:r>
              <a:rPr lang="zh-CN" altLang="en-US" dirty="0"/>
              <a:t>使用工具进行打包</a:t>
            </a:r>
          </a:p>
        </p:txBody>
      </p:sp>
      <p:pic>
        <p:nvPicPr>
          <p:cNvPr id="3" name="图片 2">
            <a:extLst>
              <a:ext uri="{FF2B5EF4-FFF2-40B4-BE49-F238E27FC236}">
                <a16:creationId xmlns:a16="http://schemas.microsoft.com/office/drawing/2014/main" id="{019C5B54-EAED-4EE8-9F61-F120D9000E52}"/>
              </a:ext>
            </a:extLst>
          </p:cNvPr>
          <p:cNvPicPr>
            <a:picLocks noChangeAspect="1"/>
          </p:cNvPicPr>
          <p:nvPr/>
        </p:nvPicPr>
        <p:blipFill>
          <a:blip r:embed="rId2"/>
          <a:stretch>
            <a:fillRect/>
          </a:stretch>
        </p:blipFill>
        <p:spPr>
          <a:xfrm>
            <a:off x="919658" y="771750"/>
            <a:ext cx="7304685" cy="3600000"/>
          </a:xfrm>
          <a:prstGeom prst="rect">
            <a:avLst/>
          </a:prstGeom>
        </p:spPr>
      </p:pic>
      <p:sp>
        <p:nvSpPr>
          <p:cNvPr id="5" name="对话气泡: 椭圆形 4">
            <a:extLst>
              <a:ext uri="{FF2B5EF4-FFF2-40B4-BE49-F238E27FC236}">
                <a16:creationId xmlns:a16="http://schemas.microsoft.com/office/drawing/2014/main" id="{0C91EBF3-C27B-4AC2-9AA2-81C310030FE7}"/>
              </a:ext>
            </a:extLst>
          </p:cNvPr>
          <p:cNvSpPr/>
          <p:nvPr/>
        </p:nvSpPr>
        <p:spPr>
          <a:xfrm>
            <a:off x="3491880" y="114597"/>
            <a:ext cx="3384376" cy="1055260"/>
          </a:xfrm>
          <a:prstGeom prst="wedgeEllipseCallout">
            <a:avLst>
              <a:gd name="adj1" fmla="val -50683"/>
              <a:gd name="adj2" fmla="val 42209"/>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执行 </a:t>
            </a:r>
            <a:r>
              <a:rPr lang="en-US" altLang="zh-CN" sz="1600" dirty="0" err="1"/>
              <a:t>bklc</a:t>
            </a:r>
            <a:r>
              <a:rPr lang="en-US" altLang="zh-CN" sz="1600" dirty="0"/>
              <a:t> build </a:t>
            </a:r>
            <a:r>
              <a:rPr lang="zh-CN" altLang="en-US" sz="1600" dirty="0"/>
              <a:t>路径，机会在当前路径下生成打包后的文件</a:t>
            </a:r>
          </a:p>
        </p:txBody>
      </p:sp>
    </p:spTree>
    <p:extLst>
      <p:ext uri="{BB962C8B-B14F-4D97-AF65-F5344CB8AC3E}">
        <p14:creationId xmlns:p14="http://schemas.microsoft.com/office/powerpoint/2010/main" val="662416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AC1DD7-C395-4115-AF2E-AE35BAACD661}"/>
              </a:ext>
            </a:extLst>
          </p:cNvPr>
          <p:cNvSpPr>
            <a:spLocks noGrp="1"/>
          </p:cNvSpPr>
          <p:nvPr>
            <p:ph type="title"/>
          </p:nvPr>
        </p:nvSpPr>
        <p:spPr/>
        <p:txBody>
          <a:bodyPr/>
          <a:lstStyle/>
          <a:p>
            <a:r>
              <a:rPr lang="zh-CN" altLang="en-US" dirty="0"/>
              <a:t>发布自定义组件</a:t>
            </a:r>
          </a:p>
        </p:txBody>
      </p:sp>
      <p:pic>
        <p:nvPicPr>
          <p:cNvPr id="3" name="图片 2">
            <a:extLst>
              <a:ext uri="{FF2B5EF4-FFF2-40B4-BE49-F238E27FC236}">
                <a16:creationId xmlns:a16="http://schemas.microsoft.com/office/drawing/2014/main" id="{0EF2FB20-1CE8-4A2F-BADB-C827D456A63C}"/>
              </a:ext>
            </a:extLst>
          </p:cNvPr>
          <p:cNvPicPr>
            <a:picLocks noChangeAspect="1"/>
          </p:cNvPicPr>
          <p:nvPr/>
        </p:nvPicPr>
        <p:blipFill>
          <a:blip r:embed="rId2"/>
          <a:stretch>
            <a:fillRect/>
          </a:stretch>
        </p:blipFill>
        <p:spPr>
          <a:xfrm>
            <a:off x="883634" y="771750"/>
            <a:ext cx="7376733" cy="3600000"/>
          </a:xfrm>
          <a:prstGeom prst="rect">
            <a:avLst/>
          </a:prstGeom>
        </p:spPr>
      </p:pic>
      <p:sp>
        <p:nvSpPr>
          <p:cNvPr id="5" name="对话气泡: 椭圆形 4">
            <a:extLst>
              <a:ext uri="{FF2B5EF4-FFF2-40B4-BE49-F238E27FC236}">
                <a16:creationId xmlns:a16="http://schemas.microsoft.com/office/drawing/2014/main" id="{400CE8BB-617C-4F7C-91FF-4CF6348BD21C}"/>
              </a:ext>
            </a:extLst>
          </p:cNvPr>
          <p:cNvSpPr/>
          <p:nvPr/>
        </p:nvSpPr>
        <p:spPr>
          <a:xfrm>
            <a:off x="683568" y="699542"/>
            <a:ext cx="2520280" cy="610770"/>
          </a:xfrm>
          <a:prstGeom prst="wedgeEllipseCallout">
            <a:avLst>
              <a:gd name="adj1" fmla="val -27806"/>
              <a:gd name="adj2" fmla="val 63714"/>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第一步：进入自定义组件库页面</a:t>
            </a:r>
          </a:p>
        </p:txBody>
      </p:sp>
      <p:sp>
        <p:nvSpPr>
          <p:cNvPr id="6" name="对话气泡: 椭圆形 5">
            <a:extLst>
              <a:ext uri="{FF2B5EF4-FFF2-40B4-BE49-F238E27FC236}">
                <a16:creationId xmlns:a16="http://schemas.microsoft.com/office/drawing/2014/main" id="{F73265F9-958F-4683-B321-FABB48F73ED1}"/>
              </a:ext>
            </a:extLst>
          </p:cNvPr>
          <p:cNvSpPr/>
          <p:nvPr/>
        </p:nvSpPr>
        <p:spPr>
          <a:xfrm>
            <a:off x="1619672" y="2157055"/>
            <a:ext cx="2520280" cy="610770"/>
          </a:xfrm>
          <a:prstGeom prst="wedgeEllipseCallout">
            <a:avLst>
              <a:gd name="adj1" fmla="val 12978"/>
              <a:gd name="adj2" fmla="val -131896"/>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第二步：点击新增自定义组件</a:t>
            </a:r>
          </a:p>
        </p:txBody>
      </p:sp>
      <p:sp>
        <p:nvSpPr>
          <p:cNvPr id="7" name="对话气泡: 椭圆形 6">
            <a:extLst>
              <a:ext uri="{FF2B5EF4-FFF2-40B4-BE49-F238E27FC236}">
                <a16:creationId xmlns:a16="http://schemas.microsoft.com/office/drawing/2014/main" id="{C64F6EAA-210F-4915-BCB4-1AD897E8BDDA}"/>
              </a:ext>
            </a:extLst>
          </p:cNvPr>
          <p:cNvSpPr/>
          <p:nvPr/>
        </p:nvSpPr>
        <p:spPr>
          <a:xfrm>
            <a:off x="5652119" y="343001"/>
            <a:ext cx="2608247" cy="610770"/>
          </a:xfrm>
          <a:prstGeom prst="wedgeEllipseCallout">
            <a:avLst>
              <a:gd name="adj1" fmla="val -2373"/>
              <a:gd name="adj2" fmla="val 71364"/>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第三步：选择刚刚打包生成的文件</a:t>
            </a:r>
          </a:p>
        </p:txBody>
      </p:sp>
      <p:sp>
        <p:nvSpPr>
          <p:cNvPr id="8" name="对话气泡: 椭圆形 7">
            <a:extLst>
              <a:ext uri="{FF2B5EF4-FFF2-40B4-BE49-F238E27FC236}">
                <a16:creationId xmlns:a16="http://schemas.microsoft.com/office/drawing/2014/main" id="{79517656-44D4-4588-922E-895ADAD437F7}"/>
              </a:ext>
            </a:extLst>
          </p:cNvPr>
          <p:cNvSpPr/>
          <p:nvPr/>
        </p:nvSpPr>
        <p:spPr>
          <a:xfrm>
            <a:off x="2699792" y="3147814"/>
            <a:ext cx="2608247" cy="610770"/>
          </a:xfrm>
          <a:prstGeom prst="wedgeEllipseCallout">
            <a:avLst>
              <a:gd name="adj1" fmla="val 44712"/>
              <a:gd name="adj2" fmla="val -85998"/>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第四步：填写相应的参数</a:t>
            </a:r>
          </a:p>
        </p:txBody>
      </p:sp>
    </p:spTree>
    <p:extLst>
      <p:ext uri="{BB962C8B-B14F-4D97-AF65-F5344CB8AC3E}">
        <p14:creationId xmlns:p14="http://schemas.microsoft.com/office/powerpoint/2010/main" val="15226247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a:t>
            </a:r>
            <a:r>
              <a:rPr lang="en-US" altLang="zh-CN" dirty="0" err="1"/>
              <a:t>Bkui</a:t>
            </a:r>
            <a:r>
              <a:rPr lang="en-US" altLang="zh-CN" dirty="0"/>
              <a:t>-cli</a:t>
            </a:r>
            <a:r>
              <a:rPr lang="zh-CN" altLang="en-US" dirty="0"/>
              <a:t> </a:t>
            </a:r>
            <a:r>
              <a:rPr lang="en-US" altLang="zh-CN" dirty="0"/>
              <a:t>——</a:t>
            </a:r>
            <a:r>
              <a:rPr lang="zh-CN" altLang="en-US" dirty="0"/>
              <a:t> 安装和使用</a:t>
            </a:r>
          </a:p>
        </p:txBody>
      </p:sp>
      <p:sp>
        <p:nvSpPr>
          <p:cNvPr id="6" name="文本框 5">
            <a:extLst>
              <a:ext uri="{FF2B5EF4-FFF2-40B4-BE49-F238E27FC236}">
                <a16:creationId xmlns:a16="http://schemas.microsoft.com/office/drawing/2014/main" id="{AE0CA5F9-B885-2C4E-B971-347C7A0ED3E9}"/>
              </a:ext>
            </a:extLst>
          </p:cNvPr>
          <p:cNvSpPr txBox="1"/>
          <p:nvPr/>
        </p:nvSpPr>
        <p:spPr>
          <a:xfrm>
            <a:off x="323528" y="1203598"/>
            <a:ext cx="3816424" cy="72045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安装命令 </a:t>
            </a:r>
            <a:r>
              <a:rPr lang="en-US" altLang="zh-CN" sz="1100" dirty="0">
                <a:latin typeface="+mn-ea"/>
              </a:rPr>
              <a:t> =&gt;   </a:t>
            </a:r>
            <a:r>
              <a:rPr lang="zh-CN" altLang="en-US" sz="1100" dirty="0"/>
              <a:t>npm install –g –f @blueking/cli</a:t>
            </a:r>
            <a:endParaRPr lang="en-US" altLang="zh-CN" sz="1100" dirty="0">
              <a:latin typeface="+mn-ea"/>
            </a:endParaRPr>
          </a:p>
          <a:p>
            <a:pPr marL="285750" indent="-285750">
              <a:lnSpc>
                <a:spcPct val="200000"/>
              </a:lnSpc>
              <a:buFont typeface="Wingdings" panose="05000000000000000000" pitchFamily="2" charset="2"/>
              <a:buChar char="l"/>
            </a:pPr>
            <a:r>
              <a:rPr lang="zh-CN" altLang="en-US" sz="1100" dirty="0">
                <a:latin typeface="+mn-ea"/>
              </a:rPr>
              <a:t>使用命令 </a:t>
            </a:r>
            <a:r>
              <a:rPr lang="en-US" altLang="zh-CN" sz="1100" dirty="0">
                <a:latin typeface="+mn-ea"/>
              </a:rPr>
              <a:t> =&gt;</a:t>
            </a:r>
            <a:r>
              <a:rPr lang="zh-CN" altLang="en-US" sz="1100" dirty="0">
                <a:latin typeface="+mn-ea"/>
              </a:rPr>
              <a:t>   </a:t>
            </a:r>
            <a:r>
              <a:rPr lang="en-US" altLang="zh-CN" sz="1100" dirty="0" err="1">
                <a:latin typeface="+mn-ea"/>
              </a:rPr>
              <a:t>bkui</a:t>
            </a:r>
            <a:endParaRPr lang="en-US" altLang="zh-CN" sz="1100" dirty="0">
              <a:latin typeface="+mn-ea"/>
            </a:endParaRPr>
          </a:p>
        </p:txBody>
      </p:sp>
      <p:pic>
        <p:nvPicPr>
          <p:cNvPr id="3" name="图片 2">
            <a:extLst>
              <a:ext uri="{FF2B5EF4-FFF2-40B4-BE49-F238E27FC236}">
                <a16:creationId xmlns:a16="http://schemas.microsoft.com/office/drawing/2014/main" id="{7E06568D-5451-49F2-777F-18F302A41BF4}"/>
              </a:ext>
            </a:extLst>
          </p:cNvPr>
          <p:cNvPicPr>
            <a:picLocks noChangeAspect="1"/>
          </p:cNvPicPr>
          <p:nvPr/>
        </p:nvPicPr>
        <p:blipFill>
          <a:blip r:embed="rId2"/>
          <a:stretch>
            <a:fillRect/>
          </a:stretch>
        </p:blipFill>
        <p:spPr>
          <a:xfrm>
            <a:off x="4139952" y="1347614"/>
            <a:ext cx="4650125" cy="2074671"/>
          </a:xfrm>
          <a:prstGeom prst="rect">
            <a:avLst/>
          </a:prstGeom>
        </p:spPr>
      </p:pic>
    </p:spTree>
    <p:extLst>
      <p:ext uri="{BB962C8B-B14F-4D97-AF65-F5344CB8AC3E}">
        <p14:creationId xmlns:p14="http://schemas.microsoft.com/office/powerpoint/2010/main" val="38386194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ADB2322-03A2-474C-BAA2-EF77CF2CA5C3}"/>
              </a:ext>
            </a:extLst>
          </p:cNvPr>
          <p:cNvPicPr>
            <a:picLocks noChangeAspect="1"/>
          </p:cNvPicPr>
          <p:nvPr/>
        </p:nvPicPr>
        <p:blipFill>
          <a:blip r:embed="rId2"/>
          <a:stretch>
            <a:fillRect/>
          </a:stretch>
        </p:blipFill>
        <p:spPr>
          <a:xfrm>
            <a:off x="883634" y="771750"/>
            <a:ext cx="7376733" cy="3600000"/>
          </a:xfrm>
          <a:prstGeom prst="rect">
            <a:avLst/>
          </a:prstGeom>
        </p:spPr>
      </p:pic>
      <p:sp>
        <p:nvSpPr>
          <p:cNvPr id="4" name="标题 3">
            <a:extLst>
              <a:ext uri="{FF2B5EF4-FFF2-40B4-BE49-F238E27FC236}">
                <a16:creationId xmlns:a16="http://schemas.microsoft.com/office/drawing/2014/main" id="{0BAC1DD7-C395-4115-AF2E-AE35BAACD661}"/>
              </a:ext>
            </a:extLst>
          </p:cNvPr>
          <p:cNvSpPr>
            <a:spLocks noGrp="1"/>
          </p:cNvSpPr>
          <p:nvPr>
            <p:ph type="title"/>
          </p:nvPr>
        </p:nvSpPr>
        <p:spPr/>
        <p:txBody>
          <a:bodyPr/>
          <a:lstStyle/>
          <a:p>
            <a:r>
              <a:rPr lang="zh-CN" altLang="en-US" dirty="0"/>
              <a:t>使用自定义组件</a:t>
            </a:r>
          </a:p>
        </p:txBody>
      </p:sp>
      <p:sp>
        <p:nvSpPr>
          <p:cNvPr id="5" name="对话气泡: 椭圆形 4">
            <a:extLst>
              <a:ext uri="{FF2B5EF4-FFF2-40B4-BE49-F238E27FC236}">
                <a16:creationId xmlns:a16="http://schemas.microsoft.com/office/drawing/2014/main" id="{8427921B-9980-4C01-8FE9-DE7755C1326B}"/>
              </a:ext>
            </a:extLst>
          </p:cNvPr>
          <p:cNvSpPr/>
          <p:nvPr/>
        </p:nvSpPr>
        <p:spPr>
          <a:xfrm>
            <a:off x="1259632" y="542558"/>
            <a:ext cx="2520280" cy="610770"/>
          </a:xfrm>
          <a:prstGeom prst="wedgeEllipseCallout">
            <a:avLst>
              <a:gd name="adj1" fmla="val -27806"/>
              <a:gd name="adj2" fmla="val 63714"/>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第一步：点击自定义组件</a:t>
            </a:r>
          </a:p>
        </p:txBody>
      </p:sp>
      <p:sp>
        <p:nvSpPr>
          <p:cNvPr id="8" name="对话气泡: 椭圆形 7">
            <a:extLst>
              <a:ext uri="{FF2B5EF4-FFF2-40B4-BE49-F238E27FC236}">
                <a16:creationId xmlns:a16="http://schemas.microsoft.com/office/drawing/2014/main" id="{CF6E26CB-04B0-40D5-A356-E85EB688B727}"/>
              </a:ext>
            </a:extLst>
          </p:cNvPr>
          <p:cNvSpPr/>
          <p:nvPr/>
        </p:nvSpPr>
        <p:spPr>
          <a:xfrm>
            <a:off x="251520" y="2859782"/>
            <a:ext cx="2880320" cy="936104"/>
          </a:xfrm>
          <a:prstGeom prst="wedgeEllipseCallout">
            <a:avLst>
              <a:gd name="adj1" fmla="val -10592"/>
              <a:gd name="adj2" fmla="val -83813"/>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1600" dirty="0"/>
              <a:t>第二步：选择自定义组件，拖入画布中</a:t>
            </a:r>
          </a:p>
        </p:txBody>
      </p:sp>
    </p:spTree>
    <p:extLst>
      <p:ext uri="{BB962C8B-B14F-4D97-AF65-F5344CB8AC3E}">
        <p14:creationId xmlns:p14="http://schemas.microsoft.com/office/powerpoint/2010/main" val="4822381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自定义组件</a:t>
            </a:r>
            <a:r>
              <a:rPr lang="en-US" altLang="zh-CN" dirty="0"/>
              <a:t>—— </a:t>
            </a:r>
            <a:r>
              <a:rPr lang="zh-CN" altLang="en-US" dirty="0"/>
              <a:t>热点滚动关联</a:t>
            </a:r>
            <a:r>
              <a:rPr lang="en-US" altLang="zh-CN" dirty="0" err="1"/>
              <a:t>LessCode</a:t>
            </a:r>
            <a:endParaRPr lang="zh-CN" altLang="en-US" dirty="0"/>
          </a:p>
        </p:txBody>
      </p:sp>
      <p:sp>
        <p:nvSpPr>
          <p:cNvPr id="4" name="流程图: 可选过程 8">
            <a:extLst>
              <a:ext uri="{FF2B5EF4-FFF2-40B4-BE49-F238E27FC236}">
                <a16:creationId xmlns:a16="http://schemas.microsoft.com/office/drawing/2014/main" id="{D1123223-513F-3055-5797-F246EBA0C71E}"/>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6" name="文本框 6">
            <a:extLst>
              <a:ext uri="{FF2B5EF4-FFF2-40B4-BE49-F238E27FC236}">
                <a16:creationId xmlns:a16="http://schemas.microsoft.com/office/drawing/2014/main" id="{5EC1029C-53DE-9F0F-F757-0EEB108651C7}"/>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1</a:t>
            </a:r>
            <a:r>
              <a:rPr lang="zh-CN" altLang="en-US" sz="1400" b="1" dirty="0">
                <a:solidFill>
                  <a:schemeClr val="bg1"/>
                </a:solidFill>
                <a:latin typeface="Microsoft YaHei" panose="020B0503020204020204" pitchFamily="34" charset="-122"/>
                <a:ea typeface="Microsoft YaHei" panose="020B0503020204020204" pitchFamily="34" charset="-122"/>
              </a:rPr>
              <a:t>、新建页面变量</a:t>
            </a:r>
          </a:p>
        </p:txBody>
      </p:sp>
      <p:pic>
        <p:nvPicPr>
          <p:cNvPr id="7" name="图片 6">
            <a:extLst>
              <a:ext uri="{FF2B5EF4-FFF2-40B4-BE49-F238E27FC236}">
                <a16:creationId xmlns:a16="http://schemas.microsoft.com/office/drawing/2014/main" id="{A88516B4-3C4F-5385-3FF7-60B5B3F1870C}"/>
              </a:ext>
            </a:extLst>
          </p:cNvPr>
          <p:cNvPicPr>
            <a:picLocks noChangeAspect="1"/>
          </p:cNvPicPr>
          <p:nvPr/>
        </p:nvPicPr>
        <p:blipFill>
          <a:blip r:embed="rId3"/>
          <a:stretch>
            <a:fillRect/>
          </a:stretch>
        </p:blipFill>
        <p:spPr>
          <a:xfrm>
            <a:off x="5004048" y="1248494"/>
            <a:ext cx="3169128" cy="2901370"/>
          </a:xfrm>
          <a:prstGeom prst="rect">
            <a:avLst/>
          </a:prstGeom>
        </p:spPr>
      </p:pic>
      <p:sp>
        <p:nvSpPr>
          <p:cNvPr id="8" name="文本框 7">
            <a:extLst>
              <a:ext uri="{FF2B5EF4-FFF2-40B4-BE49-F238E27FC236}">
                <a16:creationId xmlns:a16="http://schemas.microsoft.com/office/drawing/2014/main" id="{CE5F6A7E-AF7B-8CA2-5AA1-85297F76A88F}"/>
              </a:ext>
            </a:extLst>
          </p:cNvPr>
          <p:cNvSpPr txBox="1"/>
          <p:nvPr/>
        </p:nvSpPr>
        <p:spPr>
          <a:xfrm>
            <a:off x="456084" y="1635646"/>
            <a:ext cx="280461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171450" marR="0" indent="-171450" algn="l" defTabSz="914400" rtl="0" fontAlgn="auto" latinLnBrk="0" hangingPunct="0">
              <a:lnSpc>
                <a:spcPct val="10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点击页面变量</a:t>
            </a:r>
            <a:endParaRPr kumimoji="0" lang="en-US" altLang="zh-CN" sz="1100" b="0" i="0" u="none" strike="noStrike" cap="none" spc="0" normalizeH="0" baseline="0" dirty="0">
              <a:ln>
                <a:noFill/>
              </a:ln>
              <a:solidFill>
                <a:srgbClr val="000000"/>
              </a:solidFill>
              <a:effectLst/>
              <a:uFillTx/>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latin typeface="+mn-ea"/>
                <a:cs typeface="Arial"/>
                <a:sym typeface="Arial"/>
              </a:rPr>
              <a:t>新建一个全局变量用于热点滚动组件使用</a:t>
            </a:r>
          </a:p>
        </p:txBody>
      </p:sp>
    </p:spTree>
    <p:extLst>
      <p:ext uri="{BB962C8B-B14F-4D97-AF65-F5344CB8AC3E}">
        <p14:creationId xmlns:p14="http://schemas.microsoft.com/office/powerpoint/2010/main" val="29390752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自定义组件</a:t>
            </a:r>
            <a:r>
              <a:rPr lang="en-US" altLang="zh-CN" dirty="0"/>
              <a:t>—— </a:t>
            </a:r>
            <a:r>
              <a:rPr lang="zh-CN" altLang="en-US" dirty="0"/>
              <a:t>关联</a:t>
            </a:r>
            <a:r>
              <a:rPr lang="en-US" altLang="zh-CN" dirty="0" err="1"/>
              <a:t>LessCode</a:t>
            </a:r>
            <a:endParaRPr lang="zh-CN" altLang="en-US" dirty="0"/>
          </a:p>
        </p:txBody>
      </p:sp>
      <p:sp>
        <p:nvSpPr>
          <p:cNvPr id="4" name="流程图: 可选过程 8">
            <a:extLst>
              <a:ext uri="{FF2B5EF4-FFF2-40B4-BE49-F238E27FC236}">
                <a16:creationId xmlns:a16="http://schemas.microsoft.com/office/drawing/2014/main" id="{D1123223-513F-3055-5797-F246EBA0C71E}"/>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6" name="文本框 6">
            <a:extLst>
              <a:ext uri="{FF2B5EF4-FFF2-40B4-BE49-F238E27FC236}">
                <a16:creationId xmlns:a16="http://schemas.microsoft.com/office/drawing/2014/main" id="{5EC1029C-53DE-9F0F-F757-0EEB108651C7}"/>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2</a:t>
            </a:r>
            <a:r>
              <a:rPr lang="zh-CN" altLang="en-US" sz="1400" b="1" dirty="0">
                <a:solidFill>
                  <a:schemeClr val="bg1"/>
                </a:solidFill>
                <a:latin typeface="Microsoft YaHei" panose="020B0503020204020204" pitchFamily="34" charset="-122"/>
                <a:ea typeface="Microsoft YaHei" panose="020B0503020204020204" pitchFamily="34" charset="-122"/>
              </a:rPr>
              <a:t>、新建页面函数</a:t>
            </a:r>
          </a:p>
        </p:txBody>
      </p:sp>
      <p:sp>
        <p:nvSpPr>
          <p:cNvPr id="8" name="文本框 7">
            <a:extLst>
              <a:ext uri="{FF2B5EF4-FFF2-40B4-BE49-F238E27FC236}">
                <a16:creationId xmlns:a16="http://schemas.microsoft.com/office/drawing/2014/main" id="{CE5F6A7E-AF7B-8CA2-5AA1-85297F76A88F}"/>
              </a:ext>
            </a:extLst>
          </p:cNvPr>
          <p:cNvSpPr txBox="1"/>
          <p:nvPr/>
        </p:nvSpPr>
        <p:spPr>
          <a:xfrm>
            <a:off x="456085" y="1474906"/>
            <a:ext cx="3107803" cy="1954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latin typeface="+mn-ea"/>
                <a:cs typeface="Arial"/>
                <a:sym typeface="Arial"/>
              </a:rPr>
              <a:t>点击页面函数</a:t>
            </a:r>
            <a:endParaRPr kumimoji="0" lang="en-US" altLang="zh-CN" sz="1100" b="0" i="0" u="none" strike="noStrike" cap="none" spc="0" normalizeH="0" baseline="0" dirty="0">
              <a:ln>
                <a:noFill/>
              </a:ln>
              <a:solidFill>
                <a:srgbClr val="000000"/>
              </a:solidFill>
              <a:effectLst/>
              <a:uFillTx/>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latin typeface="+mn-ea"/>
                <a:cs typeface="Arial"/>
                <a:sym typeface="Arial"/>
              </a:rPr>
              <a:t>新增一个数据函数调用接口，并轮询接口获取最新数据</a:t>
            </a:r>
            <a:endParaRPr kumimoji="0" lang="en-US" altLang="zh-CN" sz="1100" b="0" i="0" u="none" strike="noStrike" cap="none" spc="0" normalizeH="0" baseline="0" dirty="0">
              <a:ln>
                <a:noFill/>
              </a:ln>
              <a:solidFill>
                <a:srgbClr val="000000"/>
              </a:solidFill>
              <a:effectLst/>
              <a:uFillTx/>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将数据赋值给新增的页面变量</a:t>
            </a:r>
            <a:endParaRPr kumimoji="0" lang="en-US" altLang="zh-CN" sz="1100" b="0" i="0" u="none" strike="noStrike" cap="none" spc="0" normalizeH="0" baseline="0" dirty="0">
              <a:ln>
                <a:noFill/>
              </a:ln>
              <a:solidFill>
                <a:srgbClr val="000000"/>
              </a:solidFill>
              <a:effectLst/>
              <a:uFillTx/>
              <a:latin typeface="+mn-ea"/>
              <a:cs typeface="Arial"/>
              <a:sym typeface="Arial"/>
            </a:endParaRPr>
          </a:p>
          <a:p>
            <a:pPr marL="171450" marR="0" indent="-171450" algn="l" defTabSz="914400" rtl="0" fontAlgn="auto" latinLnBrk="0" hangingPunct="0">
              <a:lnSpc>
                <a:spcPct val="100000"/>
              </a:lnSpc>
              <a:spcBef>
                <a:spcPts val="0"/>
              </a:spcBef>
              <a:spcAft>
                <a:spcPts val="0"/>
              </a:spcAft>
              <a:buClrTx/>
              <a:buSzTx/>
              <a:buFont typeface="Wingdings" pitchFamily="2" charset="2"/>
              <a:buChar char="l"/>
              <a:tabLst/>
            </a:pPr>
            <a:endParaRPr kumimoji="0" lang="zh-CN" altLang="en-US" sz="1100" b="0" i="0" u="none" strike="noStrike" cap="none" spc="0" normalizeH="0" baseline="0" dirty="0">
              <a:ln>
                <a:noFill/>
              </a:ln>
              <a:solidFill>
                <a:srgbClr val="000000"/>
              </a:solidFill>
              <a:effectLst/>
              <a:uFillTx/>
              <a:latin typeface="+mn-ea"/>
              <a:cs typeface="Arial"/>
              <a:sym typeface="Arial"/>
            </a:endParaRPr>
          </a:p>
        </p:txBody>
      </p:sp>
      <p:pic>
        <p:nvPicPr>
          <p:cNvPr id="9" name="图片 8">
            <a:extLst>
              <a:ext uri="{FF2B5EF4-FFF2-40B4-BE49-F238E27FC236}">
                <a16:creationId xmlns:a16="http://schemas.microsoft.com/office/drawing/2014/main" id="{E4AD354E-9050-B0B2-FED3-B66B3A215C6C}"/>
              </a:ext>
            </a:extLst>
          </p:cNvPr>
          <p:cNvPicPr>
            <a:picLocks noChangeAspect="1"/>
          </p:cNvPicPr>
          <p:nvPr/>
        </p:nvPicPr>
        <p:blipFill>
          <a:blip r:embed="rId3"/>
          <a:stretch>
            <a:fillRect/>
          </a:stretch>
        </p:blipFill>
        <p:spPr>
          <a:xfrm>
            <a:off x="3563888" y="1607238"/>
            <a:ext cx="5459985" cy="2412172"/>
          </a:xfrm>
          <a:prstGeom prst="rect">
            <a:avLst/>
          </a:prstGeom>
        </p:spPr>
      </p:pic>
    </p:spTree>
    <p:extLst>
      <p:ext uri="{BB962C8B-B14F-4D97-AF65-F5344CB8AC3E}">
        <p14:creationId xmlns:p14="http://schemas.microsoft.com/office/powerpoint/2010/main" val="341871029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自定义组件</a:t>
            </a:r>
            <a:r>
              <a:rPr lang="en-US" altLang="zh-CN" dirty="0"/>
              <a:t>—— </a:t>
            </a:r>
            <a:r>
              <a:rPr lang="zh-CN" altLang="en-US" dirty="0"/>
              <a:t>关联</a:t>
            </a:r>
            <a:r>
              <a:rPr lang="en-US" altLang="zh-CN" dirty="0" err="1"/>
              <a:t>LessCode</a:t>
            </a:r>
            <a:endParaRPr lang="zh-CN" altLang="en-US" dirty="0"/>
          </a:p>
        </p:txBody>
      </p:sp>
      <p:sp>
        <p:nvSpPr>
          <p:cNvPr id="4" name="流程图: 可选过程 8">
            <a:extLst>
              <a:ext uri="{FF2B5EF4-FFF2-40B4-BE49-F238E27FC236}">
                <a16:creationId xmlns:a16="http://schemas.microsoft.com/office/drawing/2014/main" id="{D1123223-513F-3055-5797-F246EBA0C71E}"/>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6" name="文本框 6">
            <a:extLst>
              <a:ext uri="{FF2B5EF4-FFF2-40B4-BE49-F238E27FC236}">
                <a16:creationId xmlns:a16="http://schemas.microsoft.com/office/drawing/2014/main" id="{5EC1029C-53DE-9F0F-F757-0EEB108651C7}"/>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3</a:t>
            </a:r>
            <a:r>
              <a:rPr lang="zh-CN" altLang="en-US" sz="1400" b="1" dirty="0">
                <a:solidFill>
                  <a:schemeClr val="bg1"/>
                </a:solidFill>
                <a:latin typeface="Microsoft YaHei" panose="020B0503020204020204" pitchFamily="34" charset="-122"/>
                <a:ea typeface="Microsoft YaHei" panose="020B0503020204020204" pitchFamily="34" charset="-122"/>
              </a:rPr>
              <a:t>、使用组件</a:t>
            </a:r>
          </a:p>
        </p:txBody>
      </p:sp>
      <p:sp>
        <p:nvSpPr>
          <p:cNvPr id="8" name="文本框 7">
            <a:extLst>
              <a:ext uri="{FF2B5EF4-FFF2-40B4-BE49-F238E27FC236}">
                <a16:creationId xmlns:a16="http://schemas.microsoft.com/office/drawing/2014/main" id="{CE5F6A7E-AF7B-8CA2-5AA1-85297F76A88F}"/>
              </a:ext>
            </a:extLst>
          </p:cNvPr>
          <p:cNvSpPr txBox="1"/>
          <p:nvPr/>
        </p:nvSpPr>
        <p:spPr>
          <a:xfrm>
            <a:off x="456085" y="1474906"/>
            <a:ext cx="3107803" cy="1785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拖入</a:t>
            </a:r>
            <a:r>
              <a:rPr lang="en-US" altLang="zh-CN" sz="1100" dirty="0">
                <a:solidFill>
                  <a:srgbClr val="000000"/>
                </a:solidFill>
                <a:latin typeface="+mn-ea"/>
                <a:cs typeface="Arial"/>
                <a:sym typeface="Arial"/>
              </a:rPr>
              <a:t>list-scroll</a:t>
            </a:r>
            <a:r>
              <a:rPr lang="zh-CN" altLang="en-US" sz="1100" dirty="0">
                <a:solidFill>
                  <a:srgbClr val="000000"/>
                </a:solidFill>
                <a:latin typeface="+mn-ea"/>
                <a:cs typeface="Arial"/>
                <a:sym typeface="Arial"/>
              </a:rPr>
              <a:t>组件</a:t>
            </a:r>
            <a:endParaRPr lang="en-US" altLang="zh-CN" sz="1100" dirty="0">
              <a:solidFill>
                <a:srgbClr val="000000"/>
              </a:solidFill>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设置合适的高度，需要注意</a:t>
            </a:r>
            <a:r>
              <a:rPr lang="en-US" altLang="zh-CN" sz="1100" dirty="0">
                <a:solidFill>
                  <a:srgbClr val="000000"/>
                </a:solidFill>
                <a:latin typeface="+mn-ea"/>
                <a:cs typeface="Arial"/>
                <a:sym typeface="Arial"/>
              </a:rPr>
              <a:t>warp-height</a:t>
            </a:r>
            <a:r>
              <a:rPr lang="zh-CN" altLang="en-US" sz="1100" dirty="0">
                <a:solidFill>
                  <a:srgbClr val="000000"/>
                </a:solidFill>
                <a:latin typeface="+mn-ea"/>
                <a:cs typeface="Arial"/>
                <a:sym typeface="Arial"/>
              </a:rPr>
              <a:t> 高度必须要小于第一个</a:t>
            </a:r>
            <a:r>
              <a:rPr lang="en-US" altLang="zh-CN" sz="1100" dirty="0">
                <a:solidFill>
                  <a:srgbClr val="000000"/>
                </a:solidFill>
                <a:latin typeface="+mn-ea"/>
                <a:cs typeface="Arial"/>
                <a:sym typeface="Arial"/>
              </a:rPr>
              <a:t>UL</a:t>
            </a:r>
            <a:r>
              <a:rPr lang="zh-CN" altLang="en-US" sz="1100" dirty="0">
                <a:solidFill>
                  <a:srgbClr val="000000"/>
                </a:solidFill>
                <a:latin typeface="+mn-ea"/>
                <a:cs typeface="Arial"/>
                <a:sym typeface="Arial"/>
              </a:rPr>
              <a:t>元素数据展示的高度</a:t>
            </a:r>
            <a:endParaRPr lang="en-US" altLang="zh-CN" sz="1100" dirty="0">
              <a:solidFill>
                <a:srgbClr val="000000"/>
              </a:solidFill>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latin typeface="+mn-ea"/>
                <a:cs typeface="Arial"/>
                <a:sym typeface="Arial"/>
              </a:rPr>
              <a:t>绑定变量</a:t>
            </a:r>
          </a:p>
        </p:txBody>
      </p:sp>
      <p:pic>
        <p:nvPicPr>
          <p:cNvPr id="9" name="图片 8">
            <a:extLst>
              <a:ext uri="{FF2B5EF4-FFF2-40B4-BE49-F238E27FC236}">
                <a16:creationId xmlns:a16="http://schemas.microsoft.com/office/drawing/2014/main" id="{E4AD354E-9050-B0B2-FED3-B66B3A215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8144" y="1193158"/>
            <a:ext cx="1728192" cy="2746092"/>
          </a:xfrm>
          <a:prstGeom prst="rect">
            <a:avLst/>
          </a:prstGeom>
        </p:spPr>
      </p:pic>
    </p:spTree>
    <p:extLst>
      <p:ext uri="{BB962C8B-B14F-4D97-AF65-F5344CB8AC3E}">
        <p14:creationId xmlns:p14="http://schemas.microsoft.com/office/powerpoint/2010/main" val="154645795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自定义组件</a:t>
            </a:r>
            <a:r>
              <a:rPr lang="en-US" altLang="zh-CN" dirty="0"/>
              <a:t>—— </a:t>
            </a:r>
            <a:r>
              <a:rPr lang="zh-CN" altLang="en-US" dirty="0"/>
              <a:t>关联</a:t>
            </a:r>
            <a:r>
              <a:rPr lang="en-US" altLang="zh-CN" dirty="0" err="1"/>
              <a:t>LessCode</a:t>
            </a:r>
            <a:endParaRPr lang="zh-CN" altLang="en-US" dirty="0"/>
          </a:p>
        </p:txBody>
      </p:sp>
      <p:sp>
        <p:nvSpPr>
          <p:cNvPr id="4" name="流程图: 可选过程 8">
            <a:extLst>
              <a:ext uri="{FF2B5EF4-FFF2-40B4-BE49-F238E27FC236}">
                <a16:creationId xmlns:a16="http://schemas.microsoft.com/office/drawing/2014/main" id="{D1123223-513F-3055-5797-F246EBA0C71E}"/>
              </a:ext>
            </a:extLst>
          </p:cNvPr>
          <p:cNvSpPr/>
          <p:nvPr/>
        </p:nvSpPr>
        <p:spPr>
          <a:xfrm>
            <a:off x="397482" y="750487"/>
            <a:ext cx="4245135" cy="442672"/>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Arial" panose="020B0604020202020204"/>
              <a:cs typeface="Arial" panose="020B0604020202020204"/>
            </a:endParaRPr>
          </a:p>
        </p:txBody>
      </p:sp>
      <p:sp>
        <p:nvSpPr>
          <p:cNvPr id="6" name="文本框 6">
            <a:extLst>
              <a:ext uri="{FF2B5EF4-FFF2-40B4-BE49-F238E27FC236}">
                <a16:creationId xmlns:a16="http://schemas.microsoft.com/office/drawing/2014/main" id="{5EC1029C-53DE-9F0F-F757-0EEB108651C7}"/>
              </a:ext>
            </a:extLst>
          </p:cNvPr>
          <p:cNvSpPr txBox="1"/>
          <p:nvPr/>
        </p:nvSpPr>
        <p:spPr>
          <a:xfrm>
            <a:off x="438069" y="81793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latin typeface="Microsoft YaHei" panose="020B0503020204020204" pitchFamily="34" charset="-122"/>
                <a:ea typeface="Microsoft YaHei" panose="020B0503020204020204" pitchFamily="34" charset="-122"/>
              </a:rPr>
              <a:t>4</a:t>
            </a:r>
            <a:r>
              <a:rPr lang="zh-CN" altLang="en-US" sz="1400" b="1" dirty="0">
                <a:solidFill>
                  <a:schemeClr val="bg1"/>
                </a:solidFill>
                <a:latin typeface="Microsoft YaHei" panose="020B0503020204020204" pitchFamily="34" charset="-122"/>
                <a:ea typeface="Microsoft YaHei" panose="020B0503020204020204" pitchFamily="34" charset="-122"/>
              </a:rPr>
              <a:t>、预览</a:t>
            </a:r>
          </a:p>
        </p:txBody>
      </p:sp>
      <p:sp>
        <p:nvSpPr>
          <p:cNvPr id="8" name="文本框 7">
            <a:extLst>
              <a:ext uri="{FF2B5EF4-FFF2-40B4-BE49-F238E27FC236}">
                <a16:creationId xmlns:a16="http://schemas.microsoft.com/office/drawing/2014/main" id="{CE5F6A7E-AF7B-8CA2-5AA1-85297F76A88F}"/>
              </a:ext>
            </a:extLst>
          </p:cNvPr>
          <p:cNvSpPr txBox="1"/>
          <p:nvPr/>
        </p:nvSpPr>
        <p:spPr>
          <a:xfrm>
            <a:off x="456085" y="1474906"/>
            <a:ext cx="3107803" cy="1785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拖入</a:t>
            </a:r>
            <a:r>
              <a:rPr lang="en-US" altLang="zh-CN" sz="1100" dirty="0">
                <a:solidFill>
                  <a:srgbClr val="000000"/>
                </a:solidFill>
                <a:latin typeface="+mn-ea"/>
                <a:cs typeface="Arial"/>
                <a:sym typeface="Arial"/>
              </a:rPr>
              <a:t>list-scroll</a:t>
            </a:r>
            <a:r>
              <a:rPr lang="zh-CN" altLang="en-US" sz="1100" dirty="0">
                <a:solidFill>
                  <a:srgbClr val="000000"/>
                </a:solidFill>
                <a:latin typeface="+mn-ea"/>
                <a:cs typeface="Arial"/>
                <a:sym typeface="Arial"/>
              </a:rPr>
              <a:t>组件</a:t>
            </a:r>
            <a:endParaRPr lang="en-US" altLang="zh-CN" sz="1100" dirty="0">
              <a:solidFill>
                <a:srgbClr val="000000"/>
              </a:solidFill>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lang="zh-CN" altLang="en-US" sz="1100" dirty="0">
                <a:solidFill>
                  <a:srgbClr val="000000"/>
                </a:solidFill>
                <a:latin typeface="+mn-ea"/>
                <a:cs typeface="Arial"/>
                <a:sym typeface="Arial"/>
              </a:rPr>
              <a:t>设置合适的高度，需要注意</a:t>
            </a:r>
            <a:r>
              <a:rPr lang="en-US" altLang="zh-CN" sz="1100" dirty="0">
                <a:solidFill>
                  <a:srgbClr val="000000"/>
                </a:solidFill>
                <a:latin typeface="+mn-ea"/>
                <a:cs typeface="Arial"/>
                <a:sym typeface="Arial"/>
              </a:rPr>
              <a:t>warp-height</a:t>
            </a:r>
            <a:r>
              <a:rPr lang="zh-CN" altLang="en-US" sz="1100" dirty="0">
                <a:solidFill>
                  <a:srgbClr val="000000"/>
                </a:solidFill>
                <a:latin typeface="+mn-ea"/>
                <a:cs typeface="Arial"/>
                <a:sym typeface="Arial"/>
              </a:rPr>
              <a:t> 高度必须要小于第一个</a:t>
            </a:r>
            <a:r>
              <a:rPr lang="en-US" altLang="zh-CN" sz="1100" dirty="0">
                <a:solidFill>
                  <a:srgbClr val="000000"/>
                </a:solidFill>
                <a:latin typeface="+mn-ea"/>
                <a:cs typeface="Arial"/>
                <a:sym typeface="Arial"/>
              </a:rPr>
              <a:t>UL</a:t>
            </a:r>
            <a:r>
              <a:rPr lang="zh-CN" altLang="en-US" sz="1100" dirty="0">
                <a:solidFill>
                  <a:srgbClr val="000000"/>
                </a:solidFill>
                <a:latin typeface="+mn-ea"/>
                <a:cs typeface="Arial"/>
                <a:sym typeface="Arial"/>
              </a:rPr>
              <a:t>元素数据展示的高度</a:t>
            </a:r>
            <a:endParaRPr lang="en-US" altLang="zh-CN" sz="1100" dirty="0">
              <a:solidFill>
                <a:srgbClr val="000000"/>
              </a:solidFill>
              <a:latin typeface="+mn-ea"/>
              <a:cs typeface="Arial"/>
              <a:sym typeface="Arial"/>
            </a:endParaRPr>
          </a:p>
          <a:p>
            <a:pPr marL="171450" marR="0" indent="-171450" algn="l" defTabSz="914400" rtl="0" fontAlgn="auto" latinLnBrk="0" hangingPunct="0">
              <a:lnSpc>
                <a:spcPct val="250000"/>
              </a:lnSpc>
              <a:spcBef>
                <a:spcPts val="0"/>
              </a:spcBef>
              <a:spcAft>
                <a:spcPts val="0"/>
              </a:spcAft>
              <a:buClrTx/>
              <a:buSzTx/>
              <a:buFont typeface="Wingdings" pitchFamily="2" charset="2"/>
              <a:buChar char="l"/>
              <a:tabLst/>
            </a:pPr>
            <a:r>
              <a:rPr kumimoji="0" lang="zh-CN" altLang="en-US" sz="1100" b="0" i="0" u="none" strike="noStrike" cap="none" spc="0" normalizeH="0" baseline="0" dirty="0">
                <a:ln>
                  <a:noFill/>
                </a:ln>
                <a:solidFill>
                  <a:srgbClr val="000000"/>
                </a:solidFill>
                <a:effectLst/>
                <a:uFillTx/>
                <a:latin typeface="+mn-ea"/>
                <a:cs typeface="Arial"/>
                <a:sym typeface="Arial"/>
              </a:rPr>
              <a:t>绑定变量</a:t>
            </a:r>
          </a:p>
        </p:txBody>
      </p:sp>
      <p:pic>
        <p:nvPicPr>
          <p:cNvPr id="9" name="图片 8">
            <a:extLst>
              <a:ext uri="{FF2B5EF4-FFF2-40B4-BE49-F238E27FC236}">
                <a16:creationId xmlns:a16="http://schemas.microsoft.com/office/drawing/2014/main" id="{E4AD354E-9050-B0B2-FED3-B66B3A215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8144" y="1193158"/>
            <a:ext cx="1728192" cy="2746092"/>
          </a:xfrm>
          <a:prstGeom prst="rect">
            <a:avLst/>
          </a:prstGeom>
        </p:spPr>
      </p:pic>
    </p:spTree>
    <p:extLst>
      <p:ext uri="{BB962C8B-B14F-4D97-AF65-F5344CB8AC3E}">
        <p14:creationId xmlns:p14="http://schemas.microsoft.com/office/powerpoint/2010/main" val="305111715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小作业</a:t>
            </a:r>
            <a:endParaRPr lang="en-US" altLang="zh-CN" b="1" dirty="0"/>
          </a:p>
        </p:txBody>
      </p:sp>
      <p:sp>
        <p:nvSpPr>
          <p:cNvPr id="10" name="文本框 6"/>
          <p:cNvSpPr txBox="1"/>
          <p:nvPr/>
        </p:nvSpPr>
        <p:spPr>
          <a:xfrm>
            <a:off x="147978" y="932885"/>
            <a:ext cx="67002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b="1" dirty="0">
                <a:solidFill>
                  <a:schemeClr val="bg1"/>
                </a:solidFill>
              </a:rPr>
              <a:t>2</a:t>
            </a:r>
            <a:r>
              <a:rPr lang="zh-CN" altLang="en-US" sz="1400" b="1" dirty="0">
                <a:solidFill>
                  <a:schemeClr val="bg1"/>
                </a:solidFill>
              </a:rPr>
              <a:t>、路由传参</a:t>
            </a:r>
          </a:p>
        </p:txBody>
      </p:sp>
      <p:pic>
        <p:nvPicPr>
          <p:cNvPr id="14" name="对象 8"/>
          <p:cNvPicPr/>
          <p:nvPr/>
        </p:nvPicPr>
        <p:blipFill>
          <a:blip r:embed="rId3"/>
          <a:stretch>
            <a:fillRect/>
          </a:stretch>
        </p:blipFill>
        <p:spPr>
          <a:xfrm>
            <a:off x="486047" y="1956299"/>
            <a:ext cx="3343910" cy="2244725"/>
          </a:xfrm>
        </p:spPr>
      </p:pic>
      <p:pic>
        <p:nvPicPr>
          <p:cNvPr id="16" name="对象 11"/>
          <p:cNvPicPr/>
          <p:nvPr/>
        </p:nvPicPr>
        <p:blipFill>
          <a:blip r:embed="rId4"/>
          <a:stretch>
            <a:fillRect/>
          </a:stretch>
        </p:blipFill>
        <p:spPr>
          <a:xfrm>
            <a:off x="4209052" y="1956299"/>
            <a:ext cx="4144010" cy="3321685"/>
          </a:xfrm>
        </p:spPr>
      </p:pic>
      <p:sp>
        <p:nvSpPr>
          <p:cNvPr id="18" name="矩形 17"/>
          <p:cNvSpPr>
            <a:spLocks noChangeArrowheads="1"/>
          </p:cNvSpPr>
          <p:nvPr/>
        </p:nvSpPr>
        <p:spPr bwMode="auto">
          <a:xfrm>
            <a:off x="395017" y="555357"/>
            <a:ext cx="8353966" cy="35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auto">
              <a:lnSpc>
                <a:spcPct val="150000"/>
              </a:lnSpc>
              <a:spcBef>
                <a:spcPct val="0"/>
              </a:spcBef>
              <a:buNone/>
            </a:pPr>
            <a:r>
              <a:rPr kumimoji="1" lang="zh-CN" altLang="en-US" sz="1400" dirty="0">
                <a:solidFill>
                  <a:srgbClr val="203260"/>
                </a:solidFill>
                <a:latin typeface="Arial"/>
                <a:cs typeface="Arial"/>
                <a:sym typeface="微软雅黑" panose="020B0503020204020204" pitchFamily="34" charset="-122"/>
              </a:rPr>
              <a:t>根据课程实操内容，实现自定义组件，并放置于</a:t>
            </a:r>
            <a:r>
              <a:rPr kumimoji="1" lang="en-US" altLang="zh-CN" sz="1400" dirty="0" err="1">
                <a:solidFill>
                  <a:srgbClr val="203260"/>
                </a:solidFill>
                <a:latin typeface="Arial"/>
                <a:cs typeface="Arial"/>
                <a:sym typeface="微软雅黑" panose="020B0503020204020204" pitchFamily="34" charset="-122"/>
              </a:rPr>
              <a:t>lessCode</a:t>
            </a:r>
            <a:r>
              <a:rPr kumimoji="1" lang="zh-CN" altLang="en-US" sz="1400" dirty="0">
                <a:solidFill>
                  <a:srgbClr val="203260"/>
                </a:solidFill>
                <a:latin typeface="Arial"/>
                <a:cs typeface="Arial"/>
                <a:sym typeface="微软雅黑" panose="020B0503020204020204" pitchFamily="34" charset="-122"/>
              </a:rPr>
              <a:t>展示</a:t>
            </a:r>
          </a:p>
        </p:txBody>
      </p:sp>
      <p:pic>
        <p:nvPicPr>
          <p:cNvPr id="4" name="图片 3">
            <a:extLst>
              <a:ext uri="{FF2B5EF4-FFF2-40B4-BE49-F238E27FC236}">
                <a16:creationId xmlns:a16="http://schemas.microsoft.com/office/drawing/2014/main" id="{A50764F5-725E-4ED7-C043-125CF01B9E34}"/>
              </a:ext>
            </a:extLst>
          </p:cNvPr>
          <p:cNvPicPr>
            <a:picLocks noChangeAspect="1"/>
          </p:cNvPicPr>
          <p:nvPr/>
        </p:nvPicPr>
        <p:blipFill>
          <a:blip r:embed="rId5"/>
          <a:stretch>
            <a:fillRect/>
          </a:stretch>
        </p:blipFill>
        <p:spPr>
          <a:xfrm>
            <a:off x="395017" y="1051453"/>
            <a:ext cx="6700253" cy="3655255"/>
          </a:xfrm>
          <a:prstGeom prst="rect">
            <a:avLst/>
          </a:prstGeom>
        </p:spPr>
      </p:pic>
    </p:spTree>
    <p:extLst>
      <p:ext uri="{BB962C8B-B14F-4D97-AF65-F5344CB8AC3E}">
        <p14:creationId xmlns:p14="http://schemas.microsoft.com/office/powerpoint/2010/main" val="22160925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 name="图片 19" descr="素材 - 副本"/>
          <p:cNvPicPr>
            <a:picLocks noChangeAspect="1"/>
          </p:cNvPicPr>
          <p:nvPr/>
        </p:nvPicPr>
        <p:blipFill>
          <a:blip r:embed="rId4"/>
          <a:stretch>
            <a:fillRect/>
          </a:stretch>
        </p:blipFill>
        <p:spPr>
          <a:xfrm>
            <a:off x="3526791" y="602615"/>
            <a:ext cx="1947545" cy="396240"/>
          </a:xfrm>
          <a:prstGeom prst="rect">
            <a:avLst/>
          </a:prstGeom>
        </p:spPr>
      </p:pic>
      <p:sp>
        <p:nvSpPr>
          <p:cNvPr id="2" name="矩形 1"/>
          <p:cNvSpPr/>
          <p:nvPr/>
        </p:nvSpPr>
        <p:spPr>
          <a:xfrm>
            <a:off x="2286426" y="1418452"/>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10" name="圆角矩形 9"/>
          <p:cNvSpPr/>
          <p:nvPr/>
        </p:nvSpPr>
        <p:spPr>
          <a:xfrm>
            <a:off x="2466447"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官方微信公众号</a:t>
            </a:r>
          </a:p>
        </p:txBody>
      </p:sp>
      <p:grpSp>
        <p:nvGrpSpPr>
          <p:cNvPr id="5" name="组合 4"/>
          <p:cNvGrpSpPr/>
          <p:nvPr/>
        </p:nvGrpSpPr>
        <p:grpSpPr>
          <a:xfrm>
            <a:off x="2457732" y="1543797"/>
            <a:ext cx="1890504" cy="1885622"/>
            <a:chOff x="6719039" y="1429812"/>
            <a:chExt cx="1890504" cy="1885621"/>
          </a:xfrm>
        </p:grpSpPr>
        <p:sp>
          <p:nvSpPr>
            <p:cNvPr id="17" name="矩形 16"/>
            <p:cNvSpPr/>
            <p:nvPr/>
          </p:nvSpPr>
          <p:spPr>
            <a:xfrm>
              <a:off x="6719039" y="1429812"/>
              <a:ext cx="1890504" cy="1885621"/>
            </a:xfrm>
            <a:prstGeom prst="rect">
              <a:avLst/>
            </a:pr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a:solidFill>
                  <a:prstClr val="black"/>
                </a:solidFill>
                <a:latin typeface="Arial"/>
                <a:ea typeface="微软雅黑"/>
              </a:endParaRPr>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3785" t="5351" r="5352" b="3786"/>
            <a:stretch>
              <a:fillRect/>
            </a:stretch>
          </p:blipFill>
          <p:spPr>
            <a:xfrm>
              <a:off x="6750536" y="1480406"/>
              <a:ext cx="1800200" cy="1800200"/>
            </a:xfrm>
            <a:prstGeom prst="rect">
              <a:avLst/>
            </a:prstGeom>
          </p:spPr>
        </p:pic>
      </p:grpSp>
      <p:pic>
        <p:nvPicPr>
          <p:cNvPr id="13" name="图片 12">
            <a:extLst>
              <a:ext uri="{FF2B5EF4-FFF2-40B4-BE49-F238E27FC236}">
                <a16:creationId xmlns:a16="http://schemas.microsoft.com/office/drawing/2014/main" id="{69330852-3D64-D349-9752-E6B83CB6BE8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63" t="7565" r="4640" b="27760"/>
          <a:stretch/>
        </p:blipFill>
        <p:spPr>
          <a:xfrm>
            <a:off x="4977908" y="1543797"/>
            <a:ext cx="1918995" cy="1885622"/>
          </a:xfrm>
          <a:prstGeom prst="rect">
            <a:avLst/>
          </a:prstGeom>
        </p:spPr>
      </p:pic>
      <p:sp>
        <p:nvSpPr>
          <p:cNvPr id="26" name="圆角矩形 25">
            <a:extLst>
              <a:ext uri="{FF2B5EF4-FFF2-40B4-BE49-F238E27FC236}">
                <a16:creationId xmlns:a16="http://schemas.microsoft.com/office/drawing/2014/main" id="{D6475C64-85A3-2840-9889-F53D0400C034}"/>
              </a:ext>
            </a:extLst>
          </p:cNvPr>
          <p:cNvSpPr/>
          <p:nvPr/>
        </p:nvSpPr>
        <p:spPr>
          <a:xfrm>
            <a:off x="5037306" y="3623874"/>
            <a:ext cx="1800200" cy="264418"/>
          </a:xfrm>
          <a:prstGeom prst="round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r>
              <a:rPr lang="zh-CN" altLang="en-US" sz="1400" b="1" dirty="0">
                <a:solidFill>
                  <a:prstClr val="white"/>
                </a:solidFill>
                <a:latin typeface="微软雅黑"/>
                <a:ea typeface="微软雅黑"/>
              </a:rPr>
              <a:t>蓝鲸高校培训群</a:t>
            </a:r>
          </a:p>
        </p:txBody>
      </p:sp>
      <p:sp>
        <p:nvSpPr>
          <p:cNvPr id="27" name="矩形 26">
            <a:extLst>
              <a:ext uri="{FF2B5EF4-FFF2-40B4-BE49-F238E27FC236}">
                <a16:creationId xmlns:a16="http://schemas.microsoft.com/office/drawing/2014/main" id="{C1A74956-F296-F147-B7C2-890031407D03}"/>
              </a:ext>
            </a:extLst>
          </p:cNvPr>
          <p:cNvSpPr/>
          <p:nvPr/>
        </p:nvSpPr>
        <p:spPr>
          <a:xfrm>
            <a:off x="4857285" y="1421977"/>
            <a:ext cx="2160240" cy="2664296"/>
          </a:xfrm>
          <a:prstGeom prst="rect">
            <a:avLst/>
          </a:prstGeom>
          <a:solidFill>
            <a:schemeClr val="bg1">
              <a:alpha val="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zh-CN" altLang="en-US" dirty="0">
              <a:solidFill>
                <a:prstClr val="black"/>
              </a:solidFill>
              <a:latin typeface="Arial"/>
              <a:ea typeface="微软雅黑"/>
            </a:endParaRPr>
          </a:p>
        </p:txBody>
      </p:sp>
      <p:sp>
        <p:nvSpPr>
          <p:cNvPr id="3" name="文本框 2">
            <a:extLst>
              <a:ext uri="{FF2B5EF4-FFF2-40B4-BE49-F238E27FC236}">
                <a16:creationId xmlns:a16="http://schemas.microsoft.com/office/drawing/2014/main" id="{9B2AFBC1-B244-2845-B248-CB4F7E7EAE13}"/>
              </a:ext>
            </a:extLst>
          </p:cNvPr>
          <p:cNvSpPr txBox="1"/>
          <p:nvPr/>
        </p:nvSpPr>
        <p:spPr>
          <a:xfrm>
            <a:off x="1835696" y="4400704"/>
            <a:ext cx="5786806" cy="507831"/>
          </a:xfrm>
          <a:prstGeom prst="rect">
            <a:avLst/>
          </a:prstGeom>
          <a:noFill/>
        </p:spPr>
        <p:txBody>
          <a:bodyPr wrap="square" rtlCol="0">
            <a:spAutoFit/>
          </a:bodyPr>
          <a:lstStyle/>
          <a:p>
            <a:r>
              <a:rPr kumimoji="1" lang="zh-CN" altLang="en-US" sz="1350" dirty="0">
                <a:solidFill>
                  <a:schemeClr val="bg1"/>
                </a:solidFill>
              </a:rPr>
              <a:t>作业实战手册</a:t>
            </a:r>
            <a:r>
              <a:rPr kumimoji="1" lang="en-US" altLang="zh-CN" sz="1350" dirty="0">
                <a:solidFill>
                  <a:schemeClr val="bg1"/>
                </a:solidFill>
              </a:rPr>
              <a:t>&amp;</a:t>
            </a:r>
            <a:r>
              <a:rPr kumimoji="1" lang="zh-CN" altLang="en-US" sz="1350" dirty="0">
                <a:solidFill>
                  <a:schemeClr val="bg1"/>
                </a:solidFill>
              </a:rPr>
              <a:t>作业提交方式：</a:t>
            </a:r>
            <a:r>
              <a:rPr lang="en" altLang="zh-CN" sz="1350" u="sng" dirty="0">
                <a:solidFill>
                  <a:schemeClr val="bg1"/>
                </a:solidFill>
              </a:rPr>
              <a:t>https://gitee.com/bk_saas/homework_guide/blob/master/</a:t>
            </a:r>
            <a:endParaRPr kumimoji="1" lang="zh-CN" altLang="en-US" sz="1350" dirty="0"/>
          </a:p>
        </p:txBody>
      </p:sp>
    </p:spTree>
    <p:extLst>
      <p:ext uri="{BB962C8B-B14F-4D97-AF65-F5344CB8AC3E}">
        <p14:creationId xmlns:p14="http://schemas.microsoft.com/office/powerpoint/2010/main" val="6655625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蓝鲸</a:t>
            </a:r>
            <a:r>
              <a:rPr lang="en-US" altLang="zh-CN" dirty="0" err="1"/>
              <a:t>Bkui</a:t>
            </a:r>
            <a:r>
              <a:rPr lang="en-US" altLang="zh-CN" dirty="0"/>
              <a:t>-cli</a:t>
            </a:r>
            <a:r>
              <a:rPr lang="zh-CN" altLang="en-US" dirty="0"/>
              <a:t> </a:t>
            </a:r>
            <a:r>
              <a:rPr lang="en-US" altLang="zh-CN" dirty="0"/>
              <a:t>—— </a:t>
            </a:r>
            <a:r>
              <a:rPr lang="zh-CN" altLang="en-US" b="1" dirty="0">
                <a:latin typeface="+mn-ea"/>
                <a:ea typeface="+mn-ea"/>
              </a:rPr>
              <a:t>初始化</a:t>
            </a:r>
            <a:r>
              <a:rPr lang="en-US" altLang="zh-CN" b="1" dirty="0">
                <a:latin typeface="+mn-ea"/>
                <a:ea typeface="+mn-ea"/>
              </a:rPr>
              <a:t>Vue</a:t>
            </a:r>
            <a:r>
              <a:rPr lang="zh-CN" altLang="en-US" b="1" dirty="0">
                <a:latin typeface="+mn-ea"/>
                <a:ea typeface="+mn-ea"/>
              </a:rPr>
              <a:t>项目</a:t>
            </a:r>
            <a:endParaRPr lang="zh-CN" altLang="en-US" dirty="0"/>
          </a:p>
        </p:txBody>
      </p:sp>
      <p:sp>
        <p:nvSpPr>
          <p:cNvPr id="6" name="文本框 5">
            <a:extLst>
              <a:ext uri="{FF2B5EF4-FFF2-40B4-BE49-F238E27FC236}">
                <a16:creationId xmlns:a16="http://schemas.microsoft.com/office/drawing/2014/main" id="{AE0CA5F9-B885-2C4E-B971-347C7A0ED3E9}"/>
              </a:ext>
            </a:extLst>
          </p:cNvPr>
          <p:cNvSpPr txBox="1"/>
          <p:nvPr/>
        </p:nvSpPr>
        <p:spPr>
          <a:xfrm>
            <a:off x="251520" y="1563638"/>
            <a:ext cx="3816424" cy="140076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kumimoji="1" lang="en-US" altLang="zh-CN" sz="1100" dirty="0" err="1"/>
              <a:t>bkui</a:t>
            </a:r>
            <a:r>
              <a:rPr kumimoji="1" lang="en-US" altLang="zh-CN" sz="1100" dirty="0"/>
              <a:t> add –t @</a:t>
            </a:r>
            <a:r>
              <a:rPr kumimoji="1" lang="en-US" altLang="zh-CN" sz="1100" dirty="0" err="1"/>
              <a:t>blueking</a:t>
            </a:r>
            <a:r>
              <a:rPr kumimoji="1" lang="en-US" altLang="zh-CN" sz="1100" dirty="0"/>
              <a:t>/bkui-template-vue-v3-open</a:t>
            </a:r>
          </a:p>
          <a:p>
            <a:pPr marL="285750" indent="-285750">
              <a:lnSpc>
                <a:spcPct val="200000"/>
              </a:lnSpc>
              <a:buFont typeface="Wingdings" panose="05000000000000000000" pitchFamily="2" charset="2"/>
              <a:buChar char="l"/>
            </a:pPr>
            <a:r>
              <a:rPr kumimoji="1" lang="en-US" altLang="zh-CN" sz="1100" dirty="0" err="1">
                <a:latin typeface="+mn-ea"/>
              </a:rPr>
              <a:t>bkui</a:t>
            </a:r>
            <a:r>
              <a:rPr kumimoji="1" lang="en-US" altLang="zh-CN" sz="1100" dirty="0">
                <a:latin typeface="+mn-ea"/>
              </a:rPr>
              <a:t> </a:t>
            </a:r>
            <a:r>
              <a:rPr kumimoji="1" lang="en-US" altLang="zh-CN" sz="1100" dirty="0" err="1">
                <a:latin typeface="+mn-ea"/>
              </a:rPr>
              <a:t>init</a:t>
            </a:r>
            <a:r>
              <a:rPr kumimoji="1" lang="en-US" altLang="zh-CN" sz="1100" dirty="0">
                <a:latin typeface="+mn-ea"/>
              </a:rPr>
              <a:t> </a:t>
            </a:r>
            <a:r>
              <a:rPr kumimoji="1" lang="en-US" altLang="zh-CN" sz="1100" dirty="0" err="1">
                <a:latin typeface="+mn-ea"/>
              </a:rPr>
              <a:t>projectName</a:t>
            </a:r>
            <a:endParaRPr kumimoji="1" lang="en-US" altLang="zh-CN" sz="1100" dirty="0">
              <a:latin typeface="+mn-ea"/>
            </a:endParaRPr>
          </a:p>
          <a:p>
            <a:pPr marL="285750" indent="-285750">
              <a:lnSpc>
                <a:spcPct val="200000"/>
              </a:lnSpc>
              <a:buFont typeface="Wingdings" panose="05000000000000000000" pitchFamily="2" charset="2"/>
              <a:buChar char="l"/>
            </a:pPr>
            <a:r>
              <a:rPr kumimoji="1" lang="zh-CN" altLang="en-US" sz="1100" dirty="0">
                <a:latin typeface="+mn-ea"/>
              </a:rPr>
              <a:t>选择 </a:t>
            </a:r>
            <a:r>
              <a:rPr kumimoji="1" lang="en-US" altLang="zh-CN" sz="1100" dirty="0">
                <a:latin typeface="+mn-ea"/>
              </a:rPr>
              <a:t>[Generate the project manually]</a:t>
            </a:r>
          </a:p>
          <a:p>
            <a:pPr marL="285750" indent="-285750">
              <a:lnSpc>
                <a:spcPct val="200000"/>
              </a:lnSpc>
              <a:buFont typeface="Wingdings" panose="05000000000000000000" pitchFamily="2" charset="2"/>
              <a:buChar char="l"/>
            </a:pPr>
            <a:r>
              <a:rPr lang="zh-CN" altLang="en-US" sz="1100" dirty="0">
                <a:latin typeface="+mn-ea"/>
              </a:rPr>
              <a:t>选择下载好的社区版</a:t>
            </a:r>
            <a:r>
              <a:rPr lang="en-US" altLang="zh-CN" sz="1100" dirty="0" err="1">
                <a:latin typeface="+mn-ea"/>
              </a:rPr>
              <a:t>vue</a:t>
            </a:r>
            <a:r>
              <a:rPr lang="zh-CN" altLang="en-US" sz="1100" dirty="0">
                <a:latin typeface="+mn-ea"/>
              </a:rPr>
              <a:t>框架即可</a:t>
            </a:r>
            <a:endParaRPr lang="en-US" altLang="zh-CN" sz="1100" dirty="0">
              <a:latin typeface="+mn-ea"/>
            </a:endParaRPr>
          </a:p>
        </p:txBody>
      </p:sp>
      <p:pic>
        <p:nvPicPr>
          <p:cNvPr id="3" name="图片 2">
            <a:extLst>
              <a:ext uri="{FF2B5EF4-FFF2-40B4-BE49-F238E27FC236}">
                <a16:creationId xmlns:a16="http://schemas.microsoft.com/office/drawing/2014/main" id="{7E06568D-5451-49F2-777F-18F302A41B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44423" y="1091067"/>
            <a:ext cx="4512044" cy="2961366"/>
          </a:xfrm>
          <a:prstGeom prst="rect">
            <a:avLst/>
          </a:prstGeom>
        </p:spPr>
      </p:pic>
      <p:sp>
        <p:nvSpPr>
          <p:cNvPr id="5" name="文本框 4">
            <a:extLst>
              <a:ext uri="{FF2B5EF4-FFF2-40B4-BE49-F238E27FC236}">
                <a16:creationId xmlns:a16="http://schemas.microsoft.com/office/drawing/2014/main" id="{D1B5703A-345F-4593-138D-CBC6657FCBB3}"/>
              </a:ext>
            </a:extLst>
          </p:cNvPr>
          <p:cNvSpPr txBox="1"/>
          <p:nvPr/>
        </p:nvSpPr>
        <p:spPr>
          <a:xfrm>
            <a:off x="244918" y="859664"/>
            <a:ext cx="463850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1" lang="zh-CN" altLang="en-US" sz="1800" dirty="0"/>
              <a:t>安装社区版</a:t>
            </a:r>
            <a:r>
              <a:rPr kumimoji="1" lang="en-US" altLang="zh-CN" sz="1800" dirty="0" err="1"/>
              <a:t>vue</a:t>
            </a:r>
            <a:r>
              <a:rPr kumimoji="1" lang="zh-CN" altLang="en-US" sz="1800" dirty="0"/>
              <a:t>框架</a:t>
            </a:r>
            <a:endParaRPr lang="zh-CN" altLang="en-US" dirty="0"/>
          </a:p>
        </p:txBody>
      </p:sp>
    </p:spTree>
    <p:extLst>
      <p:ext uri="{BB962C8B-B14F-4D97-AF65-F5344CB8AC3E}">
        <p14:creationId xmlns:p14="http://schemas.microsoft.com/office/powerpoint/2010/main" val="37208276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 </a:t>
            </a:r>
            <a:r>
              <a:rPr lang="zh-CN" altLang="en-US" dirty="0"/>
              <a:t>目录结构讲解</a:t>
            </a:r>
          </a:p>
        </p:txBody>
      </p:sp>
      <p:sp>
        <p:nvSpPr>
          <p:cNvPr id="5" name="文本框 4"/>
          <p:cNvSpPr txBox="1"/>
          <p:nvPr/>
        </p:nvSpPr>
        <p:spPr>
          <a:xfrm>
            <a:off x="179512" y="1103132"/>
            <a:ext cx="3119441" cy="241322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前端框架目录</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err="1">
                <a:latin typeface="+mn-ea"/>
              </a:rPr>
              <a:t>env.js</a:t>
            </a:r>
            <a:r>
              <a:rPr lang="en" altLang="zh-CN" sz="1100" dirty="0">
                <a:latin typeface="+mn-ea"/>
              </a:rPr>
              <a:t>    </a:t>
            </a:r>
            <a:r>
              <a:rPr lang="zh-CN" altLang="en-US" sz="1100" dirty="0">
                <a:latin typeface="+mn-ea"/>
              </a:rPr>
              <a:t>环境信息配置</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err="1">
                <a:latin typeface="+mn-ea"/>
              </a:rPr>
              <a:t>bk.config.js</a:t>
            </a:r>
            <a:r>
              <a:rPr lang="en" altLang="zh-CN" sz="1100" dirty="0">
                <a:latin typeface="+mn-ea"/>
              </a:rPr>
              <a:t>  </a:t>
            </a:r>
            <a:r>
              <a:rPr lang="zh-CN" altLang="en-US" sz="1100" dirty="0">
                <a:latin typeface="+mn-ea"/>
              </a:rPr>
              <a:t> </a:t>
            </a:r>
            <a:r>
              <a:rPr lang="en-US" altLang="zh-CN" sz="1100" dirty="0">
                <a:latin typeface="+mn-ea"/>
              </a:rPr>
              <a:t>webpack</a:t>
            </a:r>
            <a:r>
              <a:rPr lang="zh-CN" altLang="en-US" sz="1100" dirty="0">
                <a:latin typeface="+mn-ea"/>
              </a:rPr>
              <a:t>配置</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Pass-server node</a:t>
            </a:r>
            <a:r>
              <a:rPr lang="zh-CN" altLang="en-US" sz="1100" dirty="0">
                <a:latin typeface="+mn-ea"/>
              </a:rPr>
              <a:t>服务</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Src</a:t>
            </a:r>
            <a:r>
              <a:rPr lang="en-US" altLang="zh-CN" sz="1100" dirty="0">
                <a:latin typeface="+mn-ea"/>
              </a:rPr>
              <a:t> </a:t>
            </a:r>
            <a:r>
              <a:rPr lang="zh-CN" altLang="en-US" sz="1100" dirty="0">
                <a:latin typeface="+mn-ea"/>
              </a:rPr>
              <a:t>业务代码</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Static</a:t>
            </a:r>
            <a:r>
              <a:rPr lang="zh-CN" altLang="en-US" sz="1100" dirty="0">
                <a:latin typeface="+mn-ea"/>
              </a:rPr>
              <a:t>   静态资源目录</a:t>
            </a:r>
            <a:endParaRPr lang="en-US" altLang="zh-CN" sz="1100" dirty="0">
              <a:latin typeface="+mn-ea"/>
            </a:endParaRPr>
          </a:p>
          <a:p>
            <a:pPr marL="285750" indent="-285750">
              <a:lnSpc>
                <a:spcPct val="200000"/>
              </a:lnSpc>
              <a:buFont typeface="Wingdings" panose="05000000000000000000" pitchFamily="2" charset="2"/>
              <a:buChar char="l"/>
            </a:pPr>
            <a:r>
              <a:rPr lang="en" altLang="zh-CN" sz="1100" dirty="0" err="1">
                <a:latin typeface="+mn-ea"/>
              </a:rPr>
              <a:t>package.json</a:t>
            </a:r>
            <a:r>
              <a:rPr lang="en" altLang="zh-CN" sz="1100" dirty="0">
                <a:latin typeface="+mn-ea"/>
              </a:rPr>
              <a:t> </a:t>
            </a:r>
            <a:r>
              <a:rPr lang="zh-CN" altLang="en-US" sz="1100" dirty="0">
                <a:latin typeface="+mn-ea"/>
              </a:rPr>
              <a:t> 应用描述文件</a:t>
            </a:r>
          </a:p>
        </p:txBody>
      </p:sp>
      <p:grpSp>
        <p:nvGrpSpPr>
          <p:cNvPr id="9" name="组合 8">
            <a:extLst>
              <a:ext uri="{FF2B5EF4-FFF2-40B4-BE49-F238E27FC236}">
                <a16:creationId xmlns:a16="http://schemas.microsoft.com/office/drawing/2014/main" id="{4ED10DCD-31E7-2145-8E60-787B4AF6149F}"/>
              </a:ext>
            </a:extLst>
          </p:cNvPr>
          <p:cNvGrpSpPr/>
          <p:nvPr/>
        </p:nvGrpSpPr>
        <p:grpSpPr>
          <a:xfrm>
            <a:off x="7204020" y="874748"/>
            <a:ext cx="1789514" cy="3301969"/>
            <a:chOff x="7194161" y="1096073"/>
            <a:chExt cx="1585751" cy="2800094"/>
          </a:xfrm>
        </p:grpSpPr>
        <p:pic>
          <p:nvPicPr>
            <p:cNvPr id="7" name="图片 6">
              <a:extLst>
                <a:ext uri="{FF2B5EF4-FFF2-40B4-BE49-F238E27FC236}">
                  <a16:creationId xmlns:a16="http://schemas.microsoft.com/office/drawing/2014/main" id="{2B2379F9-2DE9-A34B-8259-80AB314C64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94161" y="1096073"/>
              <a:ext cx="1585751" cy="2800094"/>
            </a:xfrm>
            <a:prstGeom prst="rect">
              <a:avLst/>
            </a:prstGeom>
          </p:spPr>
        </p:pic>
        <p:sp>
          <p:nvSpPr>
            <p:cNvPr id="8" name="矩形 7">
              <a:extLst>
                <a:ext uri="{FF2B5EF4-FFF2-40B4-BE49-F238E27FC236}">
                  <a16:creationId xmlns:a16="http://schemas.microsoft.com/office/drawing/2014/main" id="{88D40CC8-0C0E-B749-82C8-9959D22F3E05}"/>
                </a:ext>
              </a:extLst>
            </p:cNvPr>
            <p:cNvSpPr/>
            <p:nvPr/>
          </p:nvSpPr>
          <p:spPr>
            <a:xfrm>
              <a:off x="7200011" y="1096073"/>
              <a:ext cx="936104" cy="245532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10" name="图片 9">
            <a:extLst>
              <a:ext uri="{FF2B5EF4-FFF2-40B4-BE49-F238E27FC236}">
                <a16:creationId xmlns:a16="http://schemas.microsoft.com/office/drawing/2014/main" id="{8B185CAF-AFD4-E84A-BF7F-A5C9568101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3556" y="1140093"/>
            <a:ext cx="4285490" cy="2548738"/>
          </a:xfrm>
          <a:prstGeom prst="rect">
            <a:avLst/>
          </a:prstGeom>
        </p:spPr>
      </p:pic>
    </p:spTree>
    <p:extLst>
      <p:ext uri="{BB962C8B-B14F-4D97-AF65-F5344CB8AC3E}">
        <p14:creationId xmlns:p14="http://schemas.microsoft.com/office/powerpoint/2010/main" val="1199831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 </a:t>
            </a:r>
            <a:r>
              <a:rPr lang="zh-CN" altLang="en-US" dirty="0"/>
              <a:t>业务目录结构讲解</a:t>
            </a:r>
          </a:p>
        </p:txBody>
      </p:sp>
      <p:sp>
        <p:nvSpPr>
          <p:cNvPr id="5" name="文本框 4"/>
          <p:cNvSpPr txBox="1"/>
          <p:nvPr/>
        </p:nvSpPr>
        <p:spPr>
          <a:xfrm>
            <a:off x="157006" y="698198"/>
            <a:ext cx="3119441" cy="410599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前端业务代码目录</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err="1">
                <a:latin typeface="+mn-ea"/>
              </a:rPr>
              <a:t>api</a:t>
            </a:r>
            <a:r>
              <a:rPr lang="en" altLang="zh-CN" sz="1100" dirty="0">
                <a:latin typeface="+mn-ea"/>
              </a:rPr>
              <a:t> ajax</a:t>
            </a:r>
            <a:r>
              <a:rPr lang="zh-CN" altLang="en-US" sz="1100" dirty="0">
                <a:latin typeface="+mn-ea"/>
              </a:rPr>
              <a:t>配置文件</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Common </a:t>
            </a:r>
            <a:r>
              <a:rPr lang="zh-CN" altLang="en-US" sz="1100" dirty="0">
                <a:latin typeface="+mn-ea"/>
              </a:rPr>
              <a:t>公共代码</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Components </a:t>
            </a:r>
            <a:r>
              <a:rPr lang="zh-CN" altLang="en-US" sz="1100" dirty="0">
                <a:latin typeface="+mn-ea"/>
              </a:rPr>
              <a:t>公共组件</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css</a:t>
            </a:r>
            <a:r>
              <a:rPr lang="en-US" altLang="zh-CN" sz="1100" dirty="0">
                <a:latin typeface="+mn-ea"/>
              </a:rPr>
              <a:t> </a:t>
            </a:r>
            <a:r>
              <a:rPr lang="zh-CN" altLang="en-US" sz="1100" dirty="0">
                <a:latin typeface="+mn-ea"/>
              </a:rPr>
              <a:t>公共</a:t>
            </a:r>
            <a:r>
              <a:rPr lang="en-US" altLang="zh-CN" sz="1100" dirty="0" err="1">
                <a:latin typeface="+mn-ea"/>
              </a:rPr>
              <a:t>css</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images</a:t>
            </a:r>
            <a:r>
              <a:rPr lang="zh-CN" altLang="en-US" sz="1100" dirty="0">
                <a:latin typeface="+mn-ea"/>
              </a:rPr>
              <a:t>   静态图片目录</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Router </a:t>
            </a:r>
            <a:r>
              <a:rPr lang="zh-CN" altLang="en-US" sz="1100" dirty="0">
                <a:latin typeface="+mn-ea"/>
              </a:rPr>
              <a:t>路由配置</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Store</a:t>
            </a:r>
            <a:r>
              <a:rPr lang="zh-CN" altLang="en-US" sz="1100" dirty="0">
                <a:latin typeface="+mn-ea"/>
              </a:rPr>
              <a:t> </a:t>
            </a:r>
            <a:r>
              <a:rPr lang="en-US" altLang="zh-CN" sz="1100" dirty="0" err="1">
                <a:latin typeface="+mn-ea"/>
              </a:rPr>
              <a:t>vuex</a:t>
            </a:r>
            <a:r>
              <a:rPr lang="zh-CN" altLang="en-US" sz="1100" dirty="0">
                <a:latin typeface="+mn-ea"/>
              </a:rPr>
              <a:t>配置</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Views </a:t>
            </a:r>
            <a:r>
              <a:rPr lang="zh-CN" altLang="en-US" sz="1100" dirty="0">
                <a:latin typeface="+mn-ea"/>
              </a:rPr>
              <a:t>页面</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APP.vue</a:t>
            </a:r>
            <a:r>
              <a:rPr lang="en-US" altLang="zh-CN" sz="1100" dirty="0">
                <a:latin typeface="+mn-ea"/>
              </a:rPr>
              <a:t>  Vue</a:t>
            </a:r>
            <a:r>
              <a:rPr lang="zh-CN" altLang="en-US" sz="1100" dirty="0">
                <a:latin typeface="+mn-ea"/>
              </a:rPr>
              <a:t>根实例</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Main.js</a:t>
            </a:r>
            <a:r>
              <a:rPr lang="en-US" altLang="zh-CN" sz="1100" dirty="0">
                <a:latin typeface="+mn-ea"/>
              </a:rPr>
              <a:t> </a:t>
            </a:r>
            <a:r>
              <a:rPr lang="zh-CN" altLang="en-US" sz="1100" dirty="0">
                <a:latin typeface="+mn-ea"/>
              </a:rPr>
              <a:t>项目入口</a:t>
            </a:r>
            <a:endParaRPr lang="en-US" altLang="zh-CN" sz="1100" dirty="0">
              <a:latin typeface="+mn-ea"/>
            </a:endParaRPr>
          </a:p>
          <a:p>
            <a:pPr marL="285750" indent="-285750">
              <a:lnSpc>
                <a:spcPct val="200000"/>
              </a:lnSpc>
              <a:buFont typeface="Wingdings" panose="05000000000000000000" pitchFamily="2" charset="2"/>
              <a:buChar char="l"/>
            </a:pPr>
            <a:r>
              <a:rPr lang="en" altLang="zh-CN" sz="1100" dirty="0">
                <a:latin typeface="+mn-ea"/>
              </a:rPr>
              <a:t>Public-</a:t>
            </a:r>
            <a:r>
              <a:rPr lang="en" altLang="zh-CN" sz="1100" dirty="0" err="1">
                <a:latin typeface="+mn-ea"/>
              </a:rPr>
              <a:t>path.js</a:t>
            </a:r>
            <a:r>
              <a:rPr lang="en" altLang="zh-CN" sz="1100" dirty="0">
                <a:latin typeface="+mn-ea"/>
              </a:rPr>
              <a:t> </a:t>
            </a:r>
            <a:r>
              <a:rPr lang="zh-CN" altLang="en-US" sz="1100" dirty="0">
                <a:latin typeface="+mn-ea"/>
              </a:rPr>
              <a:t> </a:t>
            </a:r>
            <a:r>
              <a:rPr lang="en-US" altLang="zh-CN" sz="1100" dirty="0">
                <a:latin typeface="+mn-ea"/>
              </a:rPr>
              <a:t>webpack</a:t>
            </a:r>
            <a:r>
              <a:rPr lang="zh-CN" altLang="en-US" sz="1100" dirty="0">
                <a:latin typeface="+mn-ea"/>
              </a:rPr>
              <a:t>路径处理文件</a:t>
            </a:r>
          </a:p>
        </p:txBody>
      </p:sp>
      <p:grpSp>
        <p:nvGrpSpPr>
          <p:cNvPr id="9" name="组合 8">
            <a:extLst>
              <a:ext uri="{FF2B5EF4-FFF2-40B4-BE49-F238E27FC236}">
                <a16:creationId xmlns:a16="http://schemas.microsoft.com/office/drawing/2014/main" id="{4ED10DCD-31E7-2145-8E60-787B4AF6149F}"/>
              </a:ext>
            </a:extLst>
          </p:cNvPr>
          <p:cNvGrpSpPr/>
          <p:nvPr/>
        </p:nvGrpSpPr>
        <p:grpSpPr>
          <a:xfrm>
            <a:off x="6689163" y="796691"/>
            <a:ext cx="1935462" cy="3760209"/>
            <a:chOff x="6737933" y="1029879"/>
            <a:chExt cx="1715082" cy="3188685"/>
          </a:xfrm>
        </p:grpSpPr>
        <p:pic>
          <p:nvPicPr>
            <p:cNvPr id="7" name="图片 6">
              <a:extLst>
                <a:ext uri="{FF2B5EF4-FFF2-40B4-BE49-F238E27FC236}">
                  <a16:creationId xmlns:a16="http://schemas.microsoft.com/office/drawing/2014/main" id="{2B2379F9-2DE9-A34B-8259-80AB314C64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7934" y="1029879"/>
              <a:ext cx="1715081" cy="3188685"/>
            </a:xfrm>
            <a:prstGeom prst="rect">
              <a:avLst/>
            </a:prstGeom>
          </p:spPr>
        </p:pic>
        <p:sp>
          <p:nvSpPr>
            <p:cNvPr id="8" name="矩形 7">
              <a:extLst>
                <a:ext uri="{FF2B5EF4-FFF2-40B4-BE49-F238E27FC236}">
                  <a16:creationId xmlns:a16="http://schemas.microsoft.com/office/drawing/2014/main" id="{88D40CC8-0C0E-B749-82C8-9959D22F3E05}"/>
                </a:ext>
              </a:extLst>
            </p:cNvPr>
            <p:cNvSpPr/>
            <p:nvPr/>
          </p:nvSpPr>
          <p:spPr>
            <a:xfrm>
              <a:off x="6737933" y="1738316"/>
              <a:ext cx="1059112" cy="146852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10" name="图片 9">
            <a:extLst>
              <a:ext uri="{FF2B5EF4-FFF2-40B4-BE49-F238E27FC236}">
                <a16:creationId xmlns:a16="http://schemas.microsoft.com/office/drawing/2014/main" id="{8B185CAF-AFD4-E84A-BF7F-A5C9568101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3848" y="771550"/>
            <a:ext cx="3384376" cy="3760209"/>
          </a:xfrm>
          <a:prstGeom prst="rect">
            <a:avLst/>
          </a:prstGeom>
        </p:spPr>
      </p:pic>
    </p:spTree>
    <p:extLst>
      <p:ext uri="{BB962C8B-B14F-4D97-AF65-F5344CB8AC3E}">
        <p14:creationId xmlns:p14="http://schemas.microsoft.com/office/powerpoint/2010/main" val="13450678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 </a:t>
            </a:r>
            <a:r>
              <a:rPr lang="zh-CN" altLang="en-US" dirty="0"/>
              <a:t>编译配置</a:t>
            </a:r>
          </a:p>
        </p:txBody>
      </p:sp>
      <p:sp>
        <p:nvSpPr>
          <p:cNvPr id="5" name="文本框 4"/>
          <p:cNvSpPr txBox="1"/>
          <p:nvPr/>
        </p:nvSpPr>
        <p:spPr>
          <a:xfrm>
            <a:off x="157007" y="698198"/>
            <a:ext cx="3046841" cy="410920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常用主要配置</a:t>
            </a:r>
            <a:endParaRPr lang="en-US" altLang="zh-CN" sz="1100" dirty="0">
              <a:latin typeface="+mn-ea"/>
            </a:endParaRPr>
          </a:p>
          <a:p>
            <a:pPr marL="742950" lvl="1" indent="-285750">
              <a:lnSpc>
                <a:spcPct val="200000"/>
              </a:lnSpc>
              <a:buFont typeface="Wingdings" panose="05000000000000000000" pitchFamily="2" charset="2"/>
              <a:buChar char="l"/>
            </a:pPr>
            <a:r>
              <a:rPr lang="en" altLang="zh-CN" sz="1100" dirty="0" err="1">
                <a:latin typeface="+mn-ea"/>
              </a:rPr>
              <a:t>indexPath</a:t>
            </a:r>
            <a:r>
              <a:rPr lang="en" altLang="zh-CN" sz="1100" dirty="0">
                <a:latin typeface="+mn-ea"/>
              </a:rPr>
              <a:t> html</a:t>
            </a:r>
            <a:r>
              <a:rPr lang="zh-CN" altLang="en" sz="1100" dirty="0">
                <a:latin typeface="+mn-ea"/>
              </a:rPr>
              <a:t>文件</a:t>
            </a:r>
            <a:r>
              <a:rPr lang="zh-CN" altLang="en-US" sz="1100" dirty="0">
                <a:latin typeface="+mn-ea"/>
              </a:rPr>
              <a:t>路径</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PublicPath</a:t>
            </a:r>
            <a:r>
              <a:rPr lang="en-US" altLang="zh-CN" sz="1100" dirty="0">
                <a:latin typeface="+mn-ea"/>
              </a:rPr>
              <a:t> </a:t>
            </a:r>
            <a:r>
              <a:rPr lang="zh-CN" altLang="en-US" sz="1100" dirty="0">
                <a:latin typeface="+mn-ea"/>
              </a:rPr>
              <a:t>构建资源路径前缀</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devServer</a:t>
            </a:r>
            <a:r>
              <a:rPr lang="en-US" altLang="zh-CN" sz="1100" dirty="0">
                <a:latin typeface="+mn-ea"/>
              </a:rPr>
              <a:t> </a:t>
            </a:r>
            <a:r>
              <a:rPr lang="zh-CN" altLang="en-US" sz="1100" dirty="0">
                <a:latin typeface="+mn-ea"/>
              </a:rPr>
              <a:t>本地开发服务</a:t>
            </a:r>
            <a:endParaRPr lang="en-US" altLang="zh-CN" sz="1100" dirty="0">
              <a:latin typeface="+mn-ea"/>
            </a:endParaRPr>
          </a:p>
          <a:p>
            <a:pPr marL="1200150" lvl="2" indent="-285750">
              <a:lnSpc>
                <a:spcPct val="200000"/>
              </a:lnSpc>
              <a:buFont typeface="Wingdings" panose="05000000000000000000" pitchFamily="2" charset="2"/>
              <a:buChar char="l"/>
            </a:pPr>
            <a:r>
              <a:rPr lang="en-US" altLang="zh-CN" sz="1100" dirty="0">
                <a:latin typeface="+mn-ea"/>
              </a:rPr>
              <a:t>Host  </a:t>
            </a:r>
            <a:r>
              <a:rPr lang="zh-CN" altLang="en-US" sz="1100" dirty="0">
                <a:latin typeface="+mn-ea"/>
              </a:rPr>
              <a:t>本体开发</a:t>
            </a:r>
            <a:r>
              <a:rPr lang="en-US" altLang="zh-CN" sz="1100" dirty="0">
                <a:latin typeface="+mn-ea"/>
              </a:rPr>
              <a:t>host</a:t>
            </a:r>
          </a:p>
          <a:p>
            <a:pPr marL="1200150" lvl="2" indent="-285750">
              <a:lnSpc>
                <a:spcPct val="200000"/>
              </a:lnSpc>
              <a:buFont typeface="Wingdings" panose="05000000000000000000" pitchFamily="2" charset="2"/>
              <a:buChar char="l"/>
            </a:pPr>
            <a:r>
              <a:rPr lang="en-US" altLang="zh-CN" sz="1100" dirty="0">
                <a:latin typeface="+mn-ea"/>
              </a:rPr>
              <a:t>Open </a:t>
            </a:r>
            <a:r>
              <a:rPr lang="zh-CN" altLang="en-US" sz="1100" dirty="0">
                <a:latin typeface="+mn-ea"/>
              </a:rPr>
              <a:t>启动自动打开</a:t>
            </a:r>
            <a:endParaRPr lang="en-US" altLang="zh-CN" sz="1100" dirty="0">
              <a:latin typeface="+mn-ea"/>
            </a:endParaRPr>
          </a:p>
          <a:p>
            <a:pPr marL="1200150" lvl="2" indent="-285750">
              <a:lnSpc>
                <a:spcPct val="200000"/>
              </a:lnSpc>
              <a:buFont typeface="Wingdings" panose="05000000000000000000" pitchFamily="2" charset="2"/>
              <a:buChar char="l"/>
            </a:pPr>
            <a:r>
              <a:rPr lang="en-US" altLang="zh-CN" sz="1100" dirty="0">
                <a:latin typeface="+mn-ea"/>
              </a:rPr>
              <a:t>Port</a:t>
            </a:r>
            <a:r>
              <a:rPr lang="zh-CN" altLang="en-US" sz="1100" dirty="0">
                <a:latin typeface="+mn-ea"/>
              </a:rPr>
              <a:t> 本地开发端口</a:t>
            </a:r>
            <a:endParaRPr lang="en-US" altLang="zh-CN" sz="1100" dirty="0">
              <a:latin typeface="+mn-ea"/>
            </a:endParaRPr>
          </a:p>
          <a:p>
            <a:pPr marL="1200150" lvl="2" indent="-285750">
              <a:lnSpc>
                <a:spcPct val="200000"/>
              </a:lnSpc>
              <a:buFont typeface="Wingdings" panose="05000000000000000000" pitchFamily="2" charset="2"/>
              <a:buChar char="l"/>
            </a:pPr>
            <a:r>
              <a:rPr lang="en-US" altLang="zh-CN" sz="1100" dirty="0">
                <a:latin typeface="+mn-ea"/>
              </a:rPr>
              <a:t>Before</a:t>
            </a:r>
            <a:r>
              <a:rPr lang="zh-CN" altLang="en-US" sz="1100" dirty="0">
                <a:latin typeface="+mn-ea"/>
              </a:rPr>
              <a:t> 框架集</a:t>
            </a:r>
            <a:r>
              <a:rPr lang="en-US" altLang="zh-CN" sz="1100" dirty="0" err="1">
                <a:latin typeface="+mn-ea"/>
              </a:rPr>
              <a:t>mockServer</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err="1">
                <a:latin typeface="+mn-ea"/>
              </a:rPr>
              <a:t>chainWebpack</a:t>
            </a:r>
            <a:r>
              <a:rPr lang="zh-CN" altLang="en-US" sz="1100" dirty="0">
                <a:latin typeface="+mn-ea"/>
              </a:rPr>
              <a:t> 函数</a:t>
            </a:r>
            <a:endParaRPr lang="en-US" altLang="zh-CN" sz="1100" dirty="0">
              <a:latin typeface="+mn-ea"/>
            </a:endParaRPr>
          </a:p>
          <a:p>
            <a:pPr marL="1200150" lvl="2" indent="-285750">
              <a:lnSpc>
                <a:spcPct val="200000"/>
              </a:lnSpc>
              <a:buFont typeface="Wingdings" panose="05000000000000000000" pitchFamily="2" charset="2"/>
              <a:buChar char="l"/>
            </a:pPr>
            <a:r>
              <a:rPr lang="zh-CN" altLang="en-US" sz="1100" dirty="0">
                <a:latin typeface="+mn-ea"/>
              </a:rPr>
              <a:t>通过</a:t>
            </a:r>
            <a:r>
              <a:rPr lang="en-US" altLang="zh-CN" sz="1100" dirty="0">
                <a:latin typeface="+mn-ea"/>
              </a:rPr>
              <a:t>config</a:t>
            </a:r>
            <a:r>
              <a:rPr lang="zh-CN" altLang="en-US" sz="1100" dirty="0">
                <a:latin typeface="+mn-ea"/>
              </a:rPr>
              <a:t>对象可对默认配置进行修改</a:t>
            </a:r>
            <a:endParaRPr lang="en-US" altLang="zh-CN" sz="1100" dirty="0">
              <a:latin typeface="+mn-ea"/>
            </a:endParaRPr>
          </a:p>
          <a:p>
            <a:pPr marL="1200150" lvl="2" indent="-285750">
              <a:lnSpc>
                <a:spcPct val="200000"/>
              </a:lnSpc>
              <a:buFont typeface="Wingdings" panose="05000000000000000000" pitchFamily="2" charset="2"/>
              <a:buChar char="l"/>
            </a:pPr>
            <a:endParaRPr lang="en-US" altLang="zh-CN" sz="1100" dirty="0">
              <a:latin typeface="+mn-ea"/>
            </a:endParaRPr>
          </a:p>
        </p:txBody>
      </p:sp>
      <p:pic>
        <p:nvPicPr>
          <p:cNvPr id="10" name="图片 9">
            <a:extLst>
              <a:ext uri="{FF2B5EF4-FFF2-40B4-BE49-F238E27FC236}">
                <a16:creationId xmlns:a16="http://schemas.microsoft.com/office/drawing/2014/main" id="{8B185CAF-AFD4-E84A-BF7F-A5C9568101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42969" y="771550"/>
            <a:ext cx="5328592" cy="3850739"/>
          </a:xfrm>
          <a:prstGeom prst="rect">
            <a:avLst/>
          </a:prstGeom>
        </p:spPr>
      </p:pic>
      <p:sp>
        <p:nvSpPr>
          <p:cNvPr id="8" name="矩形 7">
            <a:extLst>
              <a:ext uri="{FF2B5EF4-FFF2-40B4-BE49-F238E27FC236}">
                <a16:creationId xmlns:a16="http://schemas.microsoft.com/office/drawing/2014/main" id="{88D40CC8-0C0E-B749-82C8-9959D22F3E05}"/>
              </a:ext>
            </a:extLst>
          </p:cNvPr>
          <p:cNvSpPr/>
          <p:nvPr/>
        </p:nvSpPr>
        <p:spPr>
          <a:xfrm>
            <a:off x="3491880" y="1707654"/>
            <a:ext cx="3960440" cy="122590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68179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社区版</a:t>
            </a:r>
            <a:r>
              <a:rPr lang="en-US" altLang="zh-CN" dirty="0"/>
              <a:t>Vue</a:t>
            </a:r>
            <a:r>
              <a:rPr lang="zh-CN" altLang="en-US" dirty="0"/>
              <a:t>框架</a:t>
            </a:r>
            <a:r>
              <a:rPr lang="en-US" altLang="zh-CN" dirty="0"/>
              <a:t>—— ajax</a:t>
            </a:r>
            <a:r>
              <a:rPr lang="zh-CN" altLang="en-US" dirty="0"/>
              <a:t> 代理配置</a:t>
            </a:r>
          </a:p>
        </p:txBody>
      </p:sp>
      <p:sp>
        <p:nvSpPr>
          <p:cNvPr id="5" name="文本框 4"/>
          <p:cNvSpPr txBox="1"/>
          <p:nvPr/>
        </p:nvSpPr>
        <p:spPr>
          <a:xfrm>
            <a:off x="179512" y="843558"/>
            <a:ext cx="3046841" cy="1400768"/>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100" dirty="0">
                <a:latin typeface="+mn-ea"/>
              </a:rPr>
              <a:t>本地 </a:t>
            </a:r>
            <a:r>
              <a:rPr lang="en-US" altLang="zh-CN" sz="1100" dirty="0" err="1">
                <a:latin typeface="+mn-ea"/>
              </a:rPr>
              <a:t>devServer</a:t>
            </a:r>
            <a:r>
              <a:rPr lang="en-US" altLang="zh-CN" sz="1100" dirty="0">
                <a:latin typeface="+mn-ea"/>
              </a:rPr>
              <a:t> </a:t>
            </a:r>
            <a:r>
              <a:rPr lang="zh-CN" altLang="en-US" sz="1100" dirty="0">
                <a:latin typeface="+mn-ea"/>
              </a:rPr>
              <a:t>解决</a:t>
            </a:r>
            <a:r>
              <a:rPr lang="en-US" altLang="zh-CN" sz="1100" dirty="0" err="1">
                <a:latin typeface="+mn-ea"/>
              </a:rPr>
              <a:t>api</a:t>
            </a:r>
            <a:r>
              <a:rPr lang="zh-CN" altLang="en-US" sz="1100" dirty="0">
                <a:latin typeface="+mn-ea"/>
              </a:rPr>
              <a:t>跨域问题</a:t>
            </a:r>
            <a:endParaRPr lang="en-US" altLang="zh-CN" sz="1100" dirty="0">
              <a:latin typeface="+mn-ea"/>
            </a:endParaRPr>
          </a:p>
          <a:p>
            <a:pPr marL="742950" lvl="1" indent="-285750">
              <a:lnSpc>
                <a:spcPct val="200000"/>
              </a:lnSpc>
              <a:buFont typeface="Wingdings" panose="05000000000000000000" pitchFamily="2" charset="2"/>
              <a:buChar char="l"/>
            </a:pPr>
            <a:r>
              <a:rPr lang="en-US" altLang="zh-CN" sz="1100" dirty="0">
                <a:latin typeface="+mn-ea"/>
              </a:rPr>
              <a:t>Proxy </a:t>
            </a:r>
            <a:r>
              <a:rPr lang="zh-CN" altLang="en-US" sz="1100" dirty="0">
                <a:latin typeface="+mn-ea"/>
              </a:rPr>
              <a:t>可配置多个转发对象</a:t>
            </a:r>
            <a:endParaRPr lang="en-US" altLang="zh-CN" sz="1100" dirty="0">
              <a:latin typeface="+mn-ea"/>
            </a:endParaRPr>
          </a:p>
          <a:p>
            <a:pPr marL="742950" lvl="1" indent="-285750">
              <a:lnSpc>
                <a:spcPct val="200000"/>
              </a:lnSpc>
              <a:buFont typeface="Wingdings" panose="05000000000000000000" pitchFamily="2" charset="2"/>
              <a:buChar char="l"/>
            </a:pPr>
            <a:r>
              <a:rPr lang="zh-CN" altLang="en-US" sz="1100" dirty="0">
                <a:latin typeface="+mn-ea"/>
              </a:rPr>
              <a:t>通过匹配请求路径，代理至对应的转发路径</a:t>
            </a:r>
            <a:endParaRPr lang="en-US" altLang="zh-CN" sz="1100" dirty="0">
              <a:latin typeface="+mn-ea"/>
            </a:endParaRPr>
          </a:p>
        </p:txBody>
      </p:sp>
      <p:pic>
        <p:nvPicPr>
          <p:cNvPr id="3" name="图片 2">
            <a:extLst>
              <a:ext uri="{FF2B5EF4-FFF2-40B4-BE49-F238E27FC236}">
                <a16:creationId xmlns:a16="http://schemas.microsoft.com/office/drawing/2014/main" id="{CA560F29-3080-5980-CD56-BEFC29F04BE9}"/>
              </a:ext>
            </a:extLst>
          </p:cNvPr>
          <p:cNvPicPr>
            <a:picLocks noChangeAspect="1"/>
          </p:cNvPicPr>
          <p:nvPr/>
        </p:nvPicPr>
        <p:blipFill>
          <a:blip r:embed="rId2"/>
          <a:stretch>
            <a:fillRect/>
          </a:stretch>
        </p:blipFill>
        <p:spPr>
          <a:xfrm>
            <a:off x="3347864" y="915566"/>
            <a:ext cx="5476674" cy="2714104"/>
          </a:xfrm>
          <a:prstGeom prst="rect">
            <a:avLst/>
          </a:prstGeom>
        </p:spPr>
      </p:pic>
    </p:spTree>
    <p:extLst>
      <p:ext uri="{BB962C8B-B14F-4D97-AF65-F5344CB8AC3E}">
        <p14:creationId xmlns:p14="http://schemas.microsoft.com/office/powerpoint/2010/main" val="386058074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_CONTENTSID" val="788"/>
  <p:tag name="MH_SECTIONID" val="789,790,791,"/>
  <p:tag name="COMMONDATA" val="eyJoZGlkIjoiNWEzN2QzNmVjNjJlZDMyMzc1MDQwZTQ3ZTlmNWQ2YmUifQ=="/>
</p:tagLst>
</file>

<file path=ppt/theme/theme1.xml><?xml version="1.0" encoding="utf-8"?>
<a:theme xmlns:a="http://schemas.openxmlformats.org/drawingml/2006/main" name="1_Office 主题​​">
  <a:themeElements>
    <a:clrScheme name="Office 主题​​">
      <a:dk1>
        <a:srgbClr val="000000"/>
      </a:dk1>
      <a:lt1>
        <a:srgbClr val="FFFFFF"/>
      </a:lt1>
      <a:dk2>
        <a:srgbClr val="778495"/>
      </a:dk2>
      <a:lt2>
        <a:srgbClr val="F0F0F0"/>
      </a:lt2>
      <a:accent1>
        <a:srgbClr val="2057A6"/>
      </a:accent1>
      <a:accent2>
        <a:srgbClr val="1B9BCD"/>
      </a:accent2>
      <a:accent3>
        <a:srgbClr val="75B72A"/>
      </a:accent3>
      <a:accent4>
        <a:srgbClr val="833991"/>
      </a:accent4>
      <a:accent5>
        <a:srgbClr val="727B7A"/>
      </a:accent5>
      <a:accent6>
        <a:srgbClr val="B0AFAF"/>
      </a:accent6>
      <a:hlink>
        <a:srgbClr val="4472C4"/>
      </a:hlink>
      <a:folHlink>
        <a:srgbClr val="BFBFB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6351</TotalTime>
  <Words>1780</Words>
  <Application>Microsoft Macintosh PowerPoint</Application>
  <PresentationFormat>全屏显示(16:9)</PresentationFormat>
  <Paragraphs>246</Paragraphs>
  <Slides>46</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Microsoft YaHei</vt:lpstr>
      <vt:lpstr>Microsoft YaHei</vt:lpstr>
      <vt:lpstr>Arial</vt:lpstr>
      <vt:lpstr>Calibri</vt:lpstr>
      <vt:lpstr>Helvetica</vt:lpstr>
      <vt:lpstr>Wingdings</vt:lpstr>
      <vt:lpstr>1_Office 主题​​</vt:lpstr>
      <vt:lpstr>PowerPoint 演示文稿</vt:lpstr>
      <vt:lpstr>目录</vt:lpstr>
      <vt:lpstr>bkui-cli脚手架及前端项目初始化 </vt:lpstr>
      <vt:lpstr>蓝鲸Bkui-cli —— 安装和使用</vt:lpstr>
      <vt:lpstr>蓝鲸Bkui-cli —— 初始化Vue项目</vt:lpstr>
      <vt:lpstr>社区版Vue框架—— 目录结构讲解</vt:lpstr>
      <vt:lpstr>社区版Vue框架—— 业务目录结构讲解</vt:lpstr>
      <vt:lpstr>社区版Vue框架—— 编译配置</vt:lpstr>
      <vt:lpstr>社区版Vue框架—— ajax 代理配置</vt:lpstr>
      <vt:lpstr>社区版Vue框架——依赖初始化及项目启动命令</vt:lpstr>
      <vt:lpstr>社区版Vue框架—— 环境配置</vt:lpstr>
      <vt:lpstr>Vue进阶(vue-router/vuex) </vt:lpstr>
      <vt:lpstr>Vue项目开发—— SPA单页应用解析</vt:lpstr>
      <vt:lpstr>Vue项目开发—— vue-router</vt:lpstr>
      <vt:lpstr>Vue项目开发—— vue-router</vt:lpstr>
      <vt:lpstr>Vue项目开发—— vue-router</vt:lpstr>
      <vt:lpstr>Vue项目开发—— vue-router</vt:lpstr>
      <vt:lpstr>Vue项目开发—— vue-router</vt:lpstr>
      <vt:lpstr>Vue项目开发—— vue-router</vt:lpstr>
      <vt:lpstr>Vue项目开发—— Vuex</vt:lpstr>
      <vt:lpstr>Vue项目开发—— Vuex注册</vt:lpstr>
      <vt:lpstr>Vue项目开发—— Vuex使用</vt:lpstr>
      <vt:lpstr>Vue项目开发—— Vuex模块化</vt:lpstr>
      <vt:lpstr>Vue项目开发—— Vuex模块化使用方式</vt:lpstr>
      <vt:lpstr>Vue项目开发—— 开发调试工具</vt:lpstr>
      <vt:lpstr>bk-magicBox 组件库使用 &amp; 自定义组件开发 </vt:lpstr>
      <vt:lpstr>Vue项目开发—— 组件概念</vt:lpstr>
      <vt:lpstr>Vue项目开发—— magicBox Ui 组件库</vt:lpstr>
      <vt:lpstr>Vue项目开发—— 组件树</vt:lpstr>
      <vt:lpstr>Vue项目开发—— 组件通信</vt:lpstr>
      <vt:lpstr>Vue项目开发—— 生命周期</vt:lpstr>
      <vt:lpstr>Vue项目开发—— 自定义组件</vt:lpstr>
      <vt:lpstr>Vue项目开发—— 实战自定义组件无缝滚动组件</vt:lpstr>
      <vt:lpstr>lessCode自定义业务组件</vt:lpstr>
      <vt:lpstr>查看自定义组件文档</vt:lpstr>
      <vt:lpstr>安装工具，下载模板</vt:lpstr>
      <vt:lpstr>基于文档编写代码</vt:lpstr>
      <vt:lpstr>使用工具进行打包</vt:lpstr>
      <vt:lpstr>发布自定义组件</vt:lpstr>
      <vt:lpstr>使用自定义组件</vt:lpstr>
      <vt:lpstr>自定义组件—— 热点滚动关联LessCode</vt:lpstr>
      <vt:lpstr>自定义组件—— 关联LessCode</vt:lpstr>
      <vt:lpstr>自定义组件—— 关联LessCode</vt:lpstr>
      <vt:lpstr>自定义组件—— 关联LessCode</vt:lpstr>
      <vt:lpstr>小作业</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ramboyang(杨文兵)</dc:creator>
  <cp:lastModifiedBy>T136248</cp:lastModifiedBy>
  <cp:revision>4282</cp:revision>
  <cp:lastPrinted>2021-03-18T03:37:00Z</cp:lastPrinted>
  <dcterms:created xsi:type="dcterms:W3CDTF">2017-01-01T01:26:00Z</dcterms:created>
  <dcterms:modified xsi:type="dcterms:W3CDTF">2022-10-31T06:41:15Z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6EA1C07F429B4F44A6B56B1149AC96F4</vt:lpwstr>
  </property>
</Properties>
</file>